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5" r:id="rId6"/>
    <p:sldId id="262" r:id="rId7"/>
    <p:sldId id="266" r:id="rId8"/>
    <p:sldId id="267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74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467D-7726-44FA-8898-893676335D6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64D9E-F152-4EDF-8DFF-040C4C5F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8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467D-7726-44FA-8898-893676335D6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64D9E-F152-4EDF-8DFF-040C4C5F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6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467D-7726-44FA-8898-893676335D6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64D9E-F152-4EDF-8DFF-040C4C5F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97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467D-7726-44FA-8898-893676335D6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64D9E-F152-4EDF-8DFF-040C4C5F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32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467D-7726-44FA-8898-893676335D6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64D9E-F152-4EDF-8DFF-040C4C5F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7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467D-7726-44FA-8898-893676335D6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64D9E-F152-4EDF-8DFF-040C4C5F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33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467D-7726-44FA-8898-893676335D6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64D9E-F152-4EDF-8DFF-040C4C5F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0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467D-7726-44FA-8898-893676335D6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64D9E-F152-4EDF-8DFF-040C4C5F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89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467D-7726-44FA-8898-893676335D6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64D9E-F152-4EDF-8DFF-040C4C5F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5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467D-7726-44FA-8898-893676335D6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64D9E-F152-4EDF-8DFF-040C4C5F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0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467D-7726-44FA-8898-893676335D6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64D9E-F152-4EDF-8DFF-040C4C5F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0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9000"/>
                <a:lumOff val="81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467D-7726-44FA-8898-893676335D6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64D9E-F152-4EDF-8DFF-040C4C5F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8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3362"/>
            <a:ext cx="12191999" cy="60016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Stroke</a:t>
            </a:r>
          </a:p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Traumatic Brain Injury</a:t>
            </a:r>
          </a:p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Spinal Cord Injury</a:t>
            </a:r>
          </a:p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Amyotrophic Lateral Sclerosis</a:t>
            </a:r>
          </a:p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Multiple Sclerosis</a:t>
            </a:r>
          </a:p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Cerebral Palsy</a:t>
            </a:r>
          </a:p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Muscular Dystrophy</a:t>
            </a:r>
          </a:p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Amputation</a:t>
            </a:r>
          </a:p>
        </p:txBody>
      </p:sp>
    </p:spTree>
    <p:extLst>
      <p:ext uri="{BB962C8B-B14F-4D97-AF65-F5344CB8AC3E}">
        <p14:creationId xmlns:p14="http://schemas.microsoft.com/office/powerpoint/2010/main" val="395904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69" y="138550"/>
            <a:ext cx="6534986" cy="65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35" y="346363"/>
            <a:ext cx="5194067" cy="2632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25" y="3629265"/>
            <a:ext cx="2059821" cy="2176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19" y="3629265"/>
            <a:ext cx="2626786" cy="21764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20532" y="3629265"/>
            <a:ext cx="4668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Black" panose="020B0A04020102020204" pitchFamily="34" charset="0"/>
              </a:rPr>
              <a:t>Computer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Black" panose="020B0A04020102020204" pitchFamily="34" charset="0"/>
              </a:rPr>
              <a:t>Human Development and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	</a:t>
            </a:r>
            <a:r>
              <a:rPr lang="en-US" sz="2400" dirty="0" smtClean="0">
                <a:latin typeface="Arial Black" panose="020B0A04020102020204" pitchFamily="34" charset="0"/>
              </a:rPr>
              <a:t>Family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Black" panose="020B0A04020102020204" pitchFamily="34" charset="0"/>
              </a:rPr>
              <a:t>Occupational Therapy</a:t>
            </a:r>
          </a:p>
        </p:txBody>
      </p:sp>
    </p:spTree>
    <p:extLst>
      <p:ext uri="{BB962C8B-B14F-4D97-AF65-F5344CB8AC3E}">
        <p14:creationId xmlns:p14="http://schemas.microsoft.com/office/powerpoint/2010/main" val="30526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0906" y="317364"/>
            <a:ext cx="10990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D674C"/>
                </a:solidFill>
                <a:latin typeface="Arial Black" panose="020B0A04020102020204" pitchFamily="34" charset="0"/>
              </a:rPr>
              <a:t>Brain-Computer Interfaces (BCI)</a:t>
            </a:r>
            <a:endParaRPr lang="en-US" sz="4800" dirty="0">
              <a:solidFill>
                <a:srgbClr val="0D674C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83" y="1987498"/>
            <a:ext cx="9729234" cy="359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7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161" y="1593273"/>
            <a:ext cx="5113736" cy="3835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5424" y="331219"/>
            <a:ext cx="105103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D674C"/>
                </a:solidFill>
                <a:latin typeface="Arial Black" panose="020B0A04020102020204" pitchFamily="34" charset="0"/>
              </a:rPr>
              <a:t>Electroencephalography (EEG)</a:t>
            </a:r>
            <a:endParaRPr lang="en-US" sz="4800" dirty="0">
              <a:solidFill>
                <a:srgbClr val="0D674C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24" y="2156246"/>
            <a:ext cx="5362740" cy="30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16929" y="205211"/>
            <a:ext cx="58882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D674C"/>
                </a:solidFill>
                <a:latin typeface="Arial Black" panose="020B0A04020102020204" pitchFamily="34" charset="0"/>
              </a:rPr>
              <a:t>Long-Term Goals</a:t>
            </a:r>
            <a:endParaRPr lang="en-US" sz="4800" dirty="0">
              <a:solidFill>
                <a:srgbClr val="0D674C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7" y="1162216"/>
            <a:ext cx="4162990" cy="2383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22" y="3807474"/>
            <a:ext cx="3960860" cy="2970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1" y="1162215"/>
            <a:ext cx="4225636" cy="2385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490" y="3545864"/>
            <a:ext cx="239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BrainGate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Project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http://braingate2.org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7789" y="3545864"/>
            <a:ext cx="42301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 Again Project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http://www.nicolelislab.net/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http://virtualreality.duke.edu/project/walk-again-project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1182" y="6039456"/>
            <a:ext cx="51844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efitech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Foundation Chair in Non-Invasive Brain-Machine Interfaces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Swiss Federal Institute of Technology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http://cnbi.epfl.ch/</a:t>
            </a:r>
          </a:p>
        </p:txBody>
      </p:sp>
    </p:spTree>
    <p:extLst>
      <p:ext uri="{BB962C8B-B14F-4D97-AF65-F5344CB8AC3E}">
        <p14:creationId xmlns:p14="http://schemas.microsoft.com/office/powerpoint/2010/main" val="14883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ciplayer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105" y="0"/>
            <a:ext cx="1156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1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61" y="1824956"/>
            <a:ext cx="4558145" cy="34186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9837" y="255296"/>
            <a:ext cx="770499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rgbClr val="0D674C"/>
                </a:solidFill>
                <a:latin typeface="Arial Black" panose="020B0A04020102020204" pitchFamily="34" charset="0"/>
              </a:rPr>
              <a:t>Thank You!</a:t>
            </a:r>
            <a:endParaRPr lang="en-US" sz="9600" dirty="0">
              <a:solidFill>
                <a:srgbClr val="0D674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51" y="1822008"/>
            <a:ext cx="4566007" cy="34245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31176" y="5386456"/>
            <a:ext cx="21211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Charles Anderson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Gavin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Patricia Davies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Marla Roll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3551" y="5347219"/>
            <a:ext cx="21041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Elliott Forney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Brittany Taylor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Jewel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Crasta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Fereydoon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Vafaei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Tomojit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Ghosh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3256" y="5336068"/>
            <a:ext cx="2237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BCI Lab Team: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5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90</Words>
  <Application>Microsoft Office PowerPoint</Application>
  <PresentationFormat>Widescreen</PresentationFormat>
  <Paragraphs>34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Aharoni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idfah</dc:creator>
  <cp:lastModifiedBy>idfah</cp:lastModifiedBy>
  <cp:revision>37</cp:revision>
  <dcterms:created xsi:type="dcterms:W3CDTF">2015-04-30T03:01:34Z</dcterms:created>
  <dcterms:modified xsi:type="dcterms:W3CDTF">2015-05-01T03:06:29Z</dcterms:modified>
</cp:coreProperties>
</file>