
<file path=[Content_Types].xml><?xml version="1.0" encoding="utf-8"?>
<Types xmlns="http://schemas.openxmlformats.org/package/2006/content-types">
  <Override PartName="/_rels/.rels" ContentType="application/vnd.openxmlformats-package.relationships+xml"/>
  <Override PartName="/ppt/_rels/presentation.xml.rels" ContentType="application/vnd.openxmlformats-package.relationships+xml"/>
  <Override PartName="/ppt/slides/slide42.xml" ContentType="application/vnd.openxmlformats-officedocument.presentationml.slide+xml"/>
  <Override PartName="/ppt/slides/slide41.xml" ContentType="application/vnd.openxmlformats-officedocument.presentationml.slide+xml"/>
  <Override PartName="/ppt/slides/slide39.xml" ContentType="application/vnd.openxmlformats-officedocument.presentationml.slide+xml"/>
  <Override PartName="/ppt/slides/slide38.xml" ContentType="application/vnd.openxmlformats-officedocument.presentationml.slide+xml"/>
  <Override PartName="/ppt/slides/slide37.xml" ContentType="application/vnd.openxmlformats-officedocument.presentationml.slide+xml"/>
  <Override PartName="/ppt/slides/slide36.xml" ContentType="application/vnd.openxmlformats-officedocument.presentationml.slide+xml"/>
  <Override PartName="/ppt/slides/slide35.xml" ContentType="application/vnd.openxmlformats-officedocument.presentationml.slide+xml"/>
  <Override PartName="/ppt/slides/slide33.xml" ContentType="application/vnd.openxmlformats-officedocument.presentationml.slide+xml"/>
  <Override PartName="/ppt/slides/_rels/slide42.xml.rels" ContentType="application/vnd.openxmlformats-package.relationships+xml"/>
  <Override PartName="/ppt/slides/_rels/slide41.xml.rels" ContentType="application/vnd.openxmlformats-package.relationships+xml"/>
  <Override PartName="/ppt/slides/_rels/slide40.xml.rels" ContentType="application/vnd.openxmlformats-package.relationships+xml"/>
  <Override PartName="/ppt/slides/_rels/slide39.xml.rels" ContentType="application/vnd.openxmlformats-package.relationships+xml"/>
  <Override PartName="/ppt/slides/_rels/slide36.xml.rels" ContentType="application/vnd.openxmlformats-package.relationships+xml"/>
  <Override PartName="/ppt/slides/_rels/slide38.xml.rels" ContentType="application/vnd.openxmlformats-package.relationships+xml"/>
  <Override PartName="/ppt/slides/_rels/slide35.xml.rels" ContentType="application/vnd.openxmlformats-package.relationships+xml"/>
  <Override PartName="/ppt/slides/_rels/slide32.xml.rels" ContentType="application/vnd.openxmlformats-package.relationships+xml"/>
  <Override PartName="/ppt/slides/_rels/slide29.xml.rels" ContentType="application/vnd.openxmlformats-package.relationships+xml"/>
  <Override PartName="/ppt/slides/_rels/slide24.xml.rels" ContentType="application/vnd.openxmlformats-package.relationships+xml"/>
  <Override PartName="/ppt/slides/_rels/slide31.xml.rels" ContentType="application/vnd.openxmlformats-package.relationships+xml"/>
  <Override PartName="/ppt/slides/_rels/slide28.xml.rels" ContentType="application/vnd.openxmlformats-package.relationships+xml"/>
  <Override PartName="/ppt/slides/_rels/slide23.xml.rels" ContentType="application/vnd.openxmlformats-package.relationships+xml"/>
  <Override PartName="/ppt/slides/_rels/slide26.xml.rels" ContentType="application/vnd.openxmlformats-package.relationships+xml"/>
  <Override PartName="/ppt/slides/_rels/slide21.xml.rels" ContentType="application/vnd.openxmlformats-package.relationships+xml"/>
  <Override PartName="/ppt/slides/_rels/slide19.xml.rels" ContentType="application/vnd.openxmlformats-package.relationships+xml"/>
  <Override PartName="/ppt/slides/_rels/slide18.xml.rels" ContentType="application/vnd.openxmlformats-package.relationships+xml"/>
  <Override PartName="/ppt/slides/_rels/slide14.xml.rels" ContentType="application/vnd.openxmlformats-package.relationships+xml"/>
  <Override PartName="/ppt/slides/_rels/slide25.xml.rels" ContentType="application/vnd.openxmlformats-package.relationships+xml"/>
  <Override PartName="/ppt/slides/_rels/slide13.xml.rels" ContentType="application/vnd.openxmlformats-package.relationships+xml"/>
  <Override PartName="/ppt/slides/_rels/slide12.xml.rels" ContentType="application/vnd.openxmlformats-package.relationships+xml"/>
  <Override PartName="/ppt/slides/_rels/slide27.xml.rels" ContentType="application/vnd.openxmlformats-package.relationships+xml"/>
  <Override PartName="/ppt/slides/_rels/slide15.xml.rels" ContentType="application/vnd.openxmlformats-package.relationships+xml"/>
  <Override PartName="/ppt/slides/_rels/slide20.xml.rels" ContentType="application/vnd.openxmlformats-package.relationships+xml"/>
  <Override PartName="/ppt/slides/_rels/slide30.xml.rels" ContentType="application/vnd.openxmlformats-package.relationships+xml"/>
  <Override PartName="/ppt/slides/_rels/slide11.xml.rels" ContentType="application/vnd.openxmlformats-package.relationships+xml"/>
  <Override PartName="/ppt/slides/_rels/slide9.xml.rels" ContentType="application/vnd.openxmlformats-package.relationships+xml"/>
  <Override PartName="/ppt/slides/_rels/slide8.xml.rels" ContentType="application/vnd.openxmlformats-package.relationships+xml"/>
  <Override PartName="/ppt/slides/_rels/slide16.xml.rels" ContentType="application/vnd.openxmlformats-package.relationships+xml"/>
  <Override PartName="/ppt/slides/_rels/slide10.xml.rels" ContentType="application/vnd.openxmlformats-package.relationships+xml"/>
  <Override PartName="/ppt/slides/_rels/slide22.xml.rels" ContentType="application/vnd.openxmlformats-package.relationships+xml"/>
  <Override PartName="/ppt/slides/_rels/slide7.xml.rels" ContentType="application/vnd.openxmlformats-package.relationships+xml"/>
  <Override PartName="/ppt/slides/_rels/slide5.xml.rels" ContentType="application/vnd.openxmlformats-package.relationships+xml"/>
  <Override PartName="/ppt/slides/_rels/slide37.xml.rels" ContentType="application/vnd.openxmlformats-package.relationships+xml"/>
  <Override PartName="/ppt/slides/_rels/slide4.xml.rels" ContentType="application/vnd.openxmlformats-package.relationships+xml"/>
  <Override PartName="/ppt/slides/_rels/slide17.xml.rels" ContentType="application/vnd.openxmlformats-package.relationships+xml"/>
  <Override PartName="/ppt/slides/_rels/slide3.xml.rels" ContentType="application/vnd.openxmlformats-package.relationships+xml"/>
  <Override PartName="/ppt/slides/_rels/slide33.xml.rels" ContentType="application/vnd.openxmlformats-package.relationships+xml"/>
  <Override PartName="/ppt/slides/_rels/slide6.xml.rels" ContentType="application/vnd.openxmlformats-package.relationships+xml"/>
  <Override PartName="/ppt/slides/_rels/slide34.xml.rels" ContentType="application/vnd.openxmlformats-package.relationships+xml"/>
  <Override PartName="/ppt/slides/_rels/slide2.xml.rels" ContentType="application/vnd.openxmlformats-package.relationships+xml"/>
  <Override PartName="/ppt/slides/_rels/slide1.xml.rels" ContentType="application/vnd.openxmlformats-package.relationships+xml"/>
  <Override PartName="/ppt/slides/slide32.xml" ContentType="application/vnd.openxmlformats-officedocument.presentationml.slide+xml"/>
  <Override PartName="/ppt/slides/slide29.xml" ContentType="application/vnd.openxmlformats-officedocument.presentationml.slide+xml"/>
  <Override PartName="/ppt/slides/slide25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slides/slide20.xml" ContentType="application/vnd.openxmlformats-officedocument.presentationml.slide+xml"/>
  <Override PartName="/ppt/slides/slide19.xml" ContentType="application/vnd.openxmlformats-officedocument.presentationml.slide+xml"/>
  <Override PartName="/ppt/slides/slide18.xml" ContentType="application/vnd.openxmlformats-officedocument.presentationml.slide+xml"/>
  <Override PartName="/ppt/slides/slide23.xml" ContentType="application/vnd.openxmlformats-officedocument.presentationml.slide+xml"/>
  <Override PartName="/ppt/slides/slide26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3.xml" ContentType="application/vnd.openxmlformats-officedocument.presentationml.slide+xml"/>
  <Override PartName="/ppt/slides/slide11.xml" ContentType="application/vnd.openxmlformats-officedocument.presentationml.slide+xml"/>
  <Override PartName="/ppt/slides/slide28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2.xml" ContentType="application/vnd.openxmlformats-officedocument.presentationml.slide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s/slide34.xml" ContentType="application/vnd.openxmlformats-officedocument.presentationml.slide+xml"/>
  <Override PartName="/ppt/slides/slide7.xml" ContentType="application/vnd.openxmlformats-officedocument.presentationml.slide+xml"/>
  <Override PartName="/ppt/slides/slide24.xml" ContentType="application/vnd.openxmlformats-officedocument.presentationml.slide+xml"/>
  <Override PartName="/ppt/slides/slide5.xml" ContentType="application/vnd.openxmlformats-officedocument.presentationml.slide+xml"/>
  <Override PartName="/ppt/slides/slide14.xml" ContentType="application/vnd.openxmlformats-officedocument.presentationml.slide+xml"/>
  <Override PartName="/ppt/slides/slide31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27.xml" ContentType="application/vnd.openxmlformats-officedocument.presentationml.slide+xml"/>
  <Override PartName="/ppt/slides/slide15.xml" ContentType="application/vnd.openxmlformats-officedocument.presentationml.slide+xml"/>
  <Override PartName="/ppt/slides/slide6.xml" ContentType="application/vnd.openxmlformats-officedocument.presentationml.slide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slideLayouts/slideLayout115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_rels/slideLayout118.xml.rels" ContentType="application/vnd.openxmlformats-package.relationships+xml"/>
  <Override PartName="/ppt/slideLayouts/_rels/slideLayout116.xml.rels" ContentType="application/vnd.openxmlformats-package.relationships+xml"/>
  <Override PartName="/ppt/slideLayouts/_rels/slideLayout120.xml.rels" ContentType="application/vnd.openxmlformats-package.relationships+xml"/>
  <Override PartName="/ppt/slideLayouts/_rels/slideLayout114.xml.rels" ContentType="application/vnd.openxmlformats-package.relationships+xml"/>
  <Override PartName="/ppt/slideLayouts/_rels/slideLayout112.xml.rels" ContentType="application/vnd.openxmlformats-package.relationships+xml"/>
  <Override PartName="/ppt/slideLayouts/_rels/slideLayout108.xml.rels" ContentType="application/vnd.openxmlformats-package.relationships+xml"/>
  <Override PartName="/ppt/slideLayouts/_rels/slideLayout104.xml.rels" ContentType="application/vnd.openxmlformats-package.relationships+xml"/>
  <Override PartName="/ppt/slideLayouts/_rels/slideLayout102.xml.rels" ContentType="application/vnd.openxmlformats-package.relationships+xml"/>
  <Override PartName="/ppt/slideLayouts/_rels/slideLayout101.xml.rels" ContentType="application/vnd.openxmlformats-package.relationships+xml"/>
  <Override PartName="/ppt/slideLayouts/_rels/slideLayout98.xml.rels" ContentType="application/vnd.openxmlformats-package.relationships+xml"/>
  <Override PartName="/ppt/slideLayouts/_rels/slideLayout97.xml.rels" ContentType="application/vnd.openxmlformats-package.relationships+xml"/>
  <Override PartName="/ppt/slideLayouts/_rels/slideLayout96.xml.rels" ContentType="application/vnd.openxmlformats-package.relationships+xml"/>
  <Override PartName="/ppt/slideLayouts/_rels/slideLayout110.xml.rels" ContentType="application/vnd.openxmlformats-package.relationships+xml"/>
  <Override PartName="/ppt/slideLayouts/_rels/slideLayout106.xml.rels" ContentType="application/vnd.openxmlformats-package.relationships+xml"/>
  <Override PartName="/ppt/slideLayouts/_rels/slideLayout94.xml.rels" ContentType="application/vnd.openxmlformats-package.relationships+xml"/>
  <Override PartName="/ppt/slideLayouts/_rels/slideLayout93.xml.rels" ContentType="application/vnd.openxmlformats-package.relationships+xml"/>
  <Override PartName="/ppt/slideLayouts/_rels/slideLayout87.xml.rels" ContentType="application/vnd.openxmlformats-package.relationships+xml"/>
  <Override PartName="/ppt/slideLayouts/_rels/slideLayout85.xml.rels" ContentType="application/vnd.openxmlformats-package.relationships+xml"/>
  <Override PartName="/ppt/slideLayouts/_rels/slideLayout84.xml.rels" ContentType="application/vnd.openxmlformats-package.relationships+xml"/>
  <Override PartName="/ppt/slideLayouts/_rels/slideLayout82.xml.rels" ContentType="application/vnd.openxmlformats-package.relationships+xml"/>
  <Override PartName="/ppt/slideLayouts/_rels/slideLayout81.xml.rels" ContentType="application/vnd.openxmlformats-package.relationships+xml"/>
  <Override PartName="/ppt/slideLayouts/_rels/slideLayout115.xml.rels" ContentType="application/vnd.openxmlformats-package.relationships+xml"/>
  <Override PartName="/ppt/slideLayouts/_rels/slideLayout89.xml.rels" ContentType="application/vnd.openxmlformats-package.relationships+xml"/>
  <Override PartName="/ppt/slideLayouts/_rels/slideLayout79.xml.rels" ContentType="application/vnd.openxmlformats-package.relationships+xml"/>
  <Override PartName="/ppt/slideLayouts/_rels/slideLayout119.xml.rels" ContentType="application/vnd.openxmlformats-package.relationships+xml"/>
  <Override PartName="/ppt/slideLayouts/_rels/slideLayout103.xml.rels" ContentType="application/vnd.openxmlformats-package.relationships+xml"/>
  <Override PartName="/ppt/slideLayouts/_rels/slideLayout78.xml.rels" ContentType="application/vnd.openxmlformats-package.relationships+xml"/>
  <Override PartName="/ppt/slideLayouts/_rels/slideLayout75.xml.rels" ContentType="application/vnd.openxmlformats-package.relationships+xml"/>
  <Override PartName="/ppt/slideLayouts/_rels/slideLayout92.xml.rels" ContentType="application/vnd.openxmlformats-package.relationships+xml"/>
  <Override PartName="/ppt/slideLayouts/_rels/slideLayout74.xml.rels" ContentType="application/vnd.openxmlformats-package.relationships+xml"/>
  <Override PartName="/ppt/slideLayouts/_rels/slideLayout73.xml.rels" ContentType="application/vnd.openxmlformats-package.relationships+xml"/>
  <Override PartName="/ppt/slideLayouts/_rels/slideLayout72.xml.rels" ContentType="application/vnd.openxmlformats-package.relationships+xml"/>
  <Override PartName="/ppt/slideLayouts/_rels/slideLayout71.xml.rels" ContentType="application/vnd.openxmlformats-package.relationships+xml"/>
  <Override PartName="/ppt/slideLayouts/_rels/slideLayout68.xml.rels" ContentType="application/vnd.openxmlformats-package.relationships+xml"/>
  <Override PartName="/ppt/slideLayouts/_rels/slideLayout66.xml.rels" ContentType="application/vnd.openxmlformats-package.relationships+xml"/>
  <Override PartName="/ppt/slideLayouts/_rels/slideLayout65.xml.rels" ContentType="application/vnd.openxmlformats-package.relationships+xml"/>
  <Override PartName="/ppt/slideLayouts/_rels/slideLayout63.xml.rels" ContentType="application/vnd.openxmlformats-package.relationships+xml"/>
  <Override PartName="/ppt/slideLayouts/_rels/slideLayout90.xml.rels" ContentType="application/vnd.openxmlformats-package.relationships+xml"/>
  <Override PartName="/ppt/slideLayouts/_rels/slideLayout62.xml.rels" ContentType="application/vnd.openxmlformats-package.relationships+xml"/>
  <Override PartName="/ppt/slideLayouts/_rels/slideLayout59.xml.rels" ContentType="application/vnd.openxmlformats-package.relationships+xml"/>
  <Override PartName="/ppt/slideLayouts/_rels/slideLayout67.xml.rels" ContentType="application/vnd.openxmlformats-package.relationships+xml"/>
  <Override PartName="/ppt/slideLayouts/_rels/slideLayout58.xml.rels" ContentType="application/vnd.openxmlformats-package.relationships+xml"/>
  <Override PartName="/ppt/slideLayouts/_rels/slideLayout53.xml.rels" ContentType="application/vnd.openxmlformats-package.relationships+xml"/>
  <Override PartName="/ppt/slideLayouts/_rels/slideLayout51.xml.rels" ContentType="application/vnd.openxmlformats-package.relationships+xml"/>
  <Override PartName="/ppt/slideLayouts/_rels/slideLayout50.xml.rels" ContentType="application/vnd.openxmlformats-package.relationships+xml"/>
  <Override PartName="/ppt/slideLayouts/_rels/slideLayout49.xml.rels" ContentType="application/vnd.openxmlformats-package.relationships+xml"/>
  <Override PartName="/ppt/slideLayouts/_rels/slideLayout69.xml.rels" ContentType="application/vnd.openxmlformats-package.relationships+xml"/>
  <Override PartName="/ppt/slideLayouts/_rels/slideLayout48.xml.rels" ContentType="application/vnd.openxmlformats-package.relationships+xml"/>
  <Override PartName="/ppt/slideLayouts/_rels/slideLayout109.xml.rels" ContentType="application/vnd.openxmlformats-package.relationships+xml"/>
  <Override PartName="/ppt/slideLayouts/_rels/slideLayout47.xml.rels" ContentType="application/vnd.openxmlformats-package.relationships+xml"/>
  <Override PartName="/ppt/slideLayouts/_rels/slideLayout46.xml.rels" ContentType="application/vnd.openxmlformats-package.relationships+xml"/>
  <Override PartName="/ppt/slideLayouts/_rels/slideLayout44.xml.rels" ContentType="application/vnd.openxmlformats-package.relationships+xml"/>
  <Override PartName="/ppt/slideLayouts/_rels/slideLayout57.xml.rels" ContentType="application/vnd.openxmlformats-package.relationships+xml"/>
  <Override PartName="/ppt/slideLayouts/_rels/slideLayout100.xml.rels" ContentType="application/vnd.openxmlformats-package.relationships+xml"/>
  <Override PartName="/ppt/slideLayouts/_rels/slideLayout45.xml.rels" ContentType="application/vnd.openxmlformats-package.relationships+xml"/>
  <Override PartName="/ppt/slideLayouts/_rels/slideLayout91.xml.rels" ContentType="application/vnd.openxmlformats-package.relationships+xml"/>
  <Override PartName="/ppt/slideLayouts/_rels/slideLayout41.xml.rels" ContentType="application/vnd.openxmlformats-package.relationships+xml"/>
  <Override PartName="/ppt/slideLayouts/_rels/slideLayout86.xml.rels" ContentType="application/vnd.openxmlformats-package.relationships+xml"/>
  <Override PartName="/ppt/slideLayouts/_rels/slideLayout52.xml.rels" ContentType="application/vnd.openxmlformats-package.relationships+xml"/>
  <Override PartName="/ppt/slideLayouts/_rels/slideLayout111.xml.rels" ContentType="application/vnd.openxmlformats-package.relationships+xml"/>
  <Override PartName="/ppt/slideLayouts/_rels/slideLayout37.xml.rels" ContentType="application/vnd.openxmlformats-package.relationships+xml"/>
  <Override PartName="/ppt/slideLayouts/_rels/slideLayout36.xml.rels" ContentType="application/vnd.openxmlformats-package.relationships+xml"/>
  <Override PartName="/ppt/slideLayouts/_rels/slideLayout35.xml.rels" ContentType="application/vnd.openxmlformats-package.relationships+xml"/>
  <Override PartName="/ppt/slideLayouts/_rels/slideLayout113.xml.rels" ContentType="application/vnd.openxmlformats-package.relationships+xml"/>
  <Override PartName="/ppt/slideLayouts/_rels/slideLayout34.xml.rels" ContentType="application/vnd.openxmlformats-package.relationships+xml"/>
  <Override PartName="/ppt/slideLayouts/_rels/slideLayout117.xml.rels" ContentType="application/vnd.openxmlformats-package.relationships+xml"/>
  <Override PartName="/ppt/slideLayouts/_rels/slideLayout76.xml.rels" ContentType="application/vnd.openxmlformats-package.relationships+xml"/>
  <Override PartName="/ppt/slideLayouts/_rels/slideLayout30.xml.rels" ContentType="application/vnd.openxmlformats-package.relationships+xml"/>
  <Override PartName="/ppt/slideLayouts/_rels/slideLayout26.xml.rels" ContentType="application/vnd.openxmlformats-package.relationships+xml"/>
  <Override PartName="/ppt/slideLayouts/_rels/slideLayout25.xml.rels" ContentType="application/vnd.openxmlformats-package.relationships+xml"/>
  <Override PartName="/ppt/slideLayouts/_rels/slideLayout61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40.xml.rels" ContentType="application/vnd.openxmlformats-package.relationships+xml"/>
  <Override PartName="/ppt/slideLayouts/_rels/slideLayout28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80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77.xml.rels" ContentType="application/vnd.openxmlformats-package.relationships+xml"/>
  <Override PartName="/ppt/slideLayouts/_rels/slideLayout39.xml.rels" ContentType="application/vnd.openxmlformats-package.relationships+xml"/>
  <Override PartName="/ppt/slideLayouts/_rels/slideLayout54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31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88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43.xml.rels" ContentType="application/vnd.openxmlformats-package.relationships+xml"/>
  <Override PartName="/ppt/slideLayouts/_rels/slideLayout38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107.xml.rels" ContentType="application/vnd.openxmlformats-package.relationships+xml"/>
  <Override PartName="/ppt/slideLayouts/_rels/slideLayout95.xml.rels" ContentType="application/vnd.openxmlformats-package.relationships+xml"/>
  <Override PartName="/ppt/slideLayouts/_rels/slideLayout83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64.xml.rels" ContentType="application/vnd.openxmlformats-package.relationships+xml"/>
  <Override PartName="/ppt/slideLayouts/_rels/slideLayout55.xml.rels" ContentType="application/vnd.openxmlformats-package.relationships+xml"/>
  <Override PartName="/ppt/slideLayouts/_rels/slideLayout60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32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42.xml.rels" ContentType="application/vnd.openxmlformats-package.relationships+xml"/>
  <Override PartName="/ppt/slideLayouts/_rels/slideLayout29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27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56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105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33.xml.rels" ContentType="application/vnd.openxmlformats-package.relationships+xml"/>
  <Override PartName="/ppt/slideLayouts/_rels/slideLayout99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70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.xml.rels" ContentType="application/vnd.openxmlformats-package.relationships+xml"/>
  <Override PartName="/ppt/slideLayouts/slideLayout5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4.xml" ContentType="application/vnd.openxmlformats-officedocument.theme+xml"/>
  <Override PartName="/ppt/theme/theme3.xml" ContentType="application/vnd.openxmlformats-officedocument.theme+xml"/>
  <Override PartName="/ppt/theme/theme2.xml" ContentType="application/vnd.openxmlformats-officedocument.theme+xml"/>
  <Override PartName="/ppt/theme/theme1.xml" ContentType="application/vnd.openxmlformats-officedocument.theme+xml"/>
  <Override PartName="/ppt/media/image183.png" ContentType="image/png"/>
  <Override PartName="/ppt/media/image182.gif" ContentType="image/gif"/>
  <Override PartName="/ppt/media/image176.gif" ContentType="image/gif"/>
  <Override PartName="/ppt/media/image173.gif" ContentType="image/gif"/>
  <Override PartName="/ppt/media/image171.gif" ContentType="image/gif"/>
  <Override PartName="/ppt/media/image170.gif" ContentType="image/gif"/>
  <Override PartName="/ppt/media/image168.gif" ContentType="image/gif"/>
  <Override PartName="/ppt/media/image165.gif" ContentType="image/gif"/>
  <Override PartName="/ppt/media/image180.gif" ContentType="image/gif"/>
  <Override PartName="/ppt/media/image162.gif" ContentType="image/gif"/>
  <Override PartName="/ppt/media/image161.gif" ContentType="image/gif"/>
  <Override PartName="/ppt/media/image157.gif" ContentType="image/gif"/>
  <Override PartName="/ppt/media/image156.gif" ContentType="image/gif"/>
  <Override PartName="/ppt/media/image184.png" ContentType="image/png"/>
  <Override PartName="/ppt/media/image155.gif" ContentType="image/gif"/>
  <Override PartName="/ppt/media/image151.gif" ContentType="image/gif"/>
  <Override PartName="/ppt/media/image148.gif" ContentType="image/gif"/>
  <Override PartName="/ppt/media/image146.gif" ContentType="image/gif"/>
  <Override PartName="/ppt/media/image145.gif" ContentType="image/gif"/>
  <Override PartName="/ppt/media/image144.gif" ContentType="image/gif"/>
  <Override PartName="/ppt/media/image136.gif" ContentType="image/gif"/>
  <Override PartName="/ppt/media/image135.gif" ContentType="image/gif"/>
  <Override PartName="/ppt/media/image134.gif" ContentType="image/gif"/>
  <Override PartName="/ppt/media/image132.gif" ContentType="image/gif"/>
  <Override PartName="/ppt/media/image131.gif" ContentType="image/gif"/>
  <Override PartName="/ppt/media/image130.gif" ContentType="image/gif"/>
  <Override PartName="/ppt/media/image126.gif" ContentType="image/gif"/>
  <Override PartName="/ppt/media/image123.gif" ContentType="image/gif"/>
  <Override PartName="/ppt/media/image153.gif" ContentType="image/gif"/>
  <Override PartName="/ppt/media/image121.gif" ContentType="image/gif"/>
  <Override PartName="/ppt/media/image119.gif" ContentType="image/gif"/>
  <Override PartName="/ppt/media/image172.gif" ContentType="image/gif"/>
  <Override PartName="/ppt/media/image118.gif" ContentType="image/gif"/>
  <Override PartName="/ppt/media/image117.gif" ContentType="image/gif"/>
  <Override PartName="/ppt/media/image116.gif" ContentType="image/gif"/>
  <Override PartName="/ppt/media/image177.gif" ContentType="image/gif"/>
  <Override PartName="/ppt/media/image115.gif" ContentType="image/gif"/>
  <Override PartName="/ppt/media/image149.gif" ContentType="image/gif"/>
  <Override PartName="/ppt/media/image114.gif" ContentType="image/gif"/>
  <Override PartName="/ppt/media/image113.gif" ContentType="image/gif"/>
  <Override PartName="/ppt/media/image108.gif" ContentType="image/gif"/>
  <Override PartName="/ppt/media/image147.gif" ContentType="image/gif"/>
  <Override PartName="/ppt/media/image107.gif" ContentType="image/gif"/>
  <Override PartName="/ppt/media/image105.png" ContentType="image/png"/>
  <Override PartName="/ppt/media/image102.gif" ContentType="image/gif"/>
  <Override PartName="/ppt/media/image100.gif" ContentType="image/gif"/>
  <Override PartName="/ppt/media/image97.png" ContentType="image/png"/>
  <Override PartName="/ppt/media/image174.gif" ContentType="image/gif"/>
  <Override PartName="/ppt/media/image93.png" ContentType="image/png"/>
  <Override PartName="/ppt/media/image92.png" ContentType="image/png"/>
  <Override PartName="/ppt/media/image91.png" ContentType="image/png"/>
  <Override PartName="/ppt/media/image89.jpeg" ContentType="image/jpeg"/>
  <Override PartName="/ppt/media/image86.jpeg" ContentType="image/jpeg"/>
  <Override PartName="/ppt/media/image125.gif" ContentType="image/gif"/>
  <Override PartName="/ppt/media/image143.gif" ContentType="image/gif"/>
  <Override PartName="/ppt/media/image83.gif" ContentType="image/gif"/>
  <Override PartName="/ppt/media/image166.gif" ContentType="image/gif"/>
  <Override PartName="/ppt/media/image128.gif" ContentType="image/gif"/>
  <Override PartName="/ppt/media/image81.gif" ContentType="image/gif"/>
  <Override PartName="/ppt/media/image78.gif" ContentType="image/gif"/>
  <Override PartName="/ppt/media/image88.png" ContentType="image/png"/>
  <Override PartName="/ppt/media/image77.gif" ContentType="image/gif"/>
  <Override PartName="/ppt/media/image75.gif" ContentType="image/gif"/>
  <Override PartName="/ppt/media/image74.gif" ContentType="image/gif"/>
  <Override PartName="/ppt/media/image72.gif" ContentType="image/gif"/>
  <Override PartName="/ppt/media/image98.png" ContentType="image/png"/>
  <Override PartName="/ppt/media/image71.gif" ContentType="image/gif"/>
  <Override PartName="/ppt/media/image68.png" ContentType="image/png"/>
  <Override PartName="/ppt/media/image69.png" ContentType="image/png"/>
  <Override PartName="/ppt/media/image67.png" ContentType="image/png"/>
  <Override PartName="/ppt/media/image64.jpeg" ContentType="image/jpeg"/>
  <Override PartName="/ppt/media/image58.jpeg" ContentType="image/jpeg"/>
  <Override PartName="/ppt/media/image160.gif" ContentType="image/gif"/>
  <Override PartName="/ppt/media/image56.png" ContentType="image/png"/>
  <Override PartName="/ppt/media/image90.png" ContentType="image/png"/>
  <Override PartName="/ppt/media/image152.gif" ContentType="image/gif"/>
  <Override PartName="/ppt/media/image54.jpeg" ContentType="image/jpeg"/>
  <Override PartName="/ppt/media/image129.gif" ContentType="image/gif"/>
  <Override PartName="/ppt/media/image53.png" ContentType="image/png"/>
  <Override PartName="/ppt/media/image178.gif" ContentType="image/gif"/>
  <Override PartName="/ppt/media/image52.png" ContentType="image/png"/>
  <Override PartName="/ppt/media/image51.gif" ContentType="image/gif"/>
  <Override PartName="/ppt/media/image73.gif" ContentType="image/gif"/>
  <Override PartName="/ppt/media/image50.png" ContentType="image/png"/>
  <Override PartName="/ppt/media/image59.jpeg" ContentType="image/jpeg"/>
  <Override PartName="/ppt/media/image95.png" ContentType="image/png"/>
  <Override PartName="/ppt/media/image76.png" ContentType="image/png"/>
  <Override PartName="/ppt/media/image49.gif" ContentType="image/gif"/>
  <Override PartName="/ppt/media/image48.gif" ContentType="image/gif"/>
  <Override PartName="/ppt/media/image44.gif" ContentType="image/gif"/>
  <Override PartName="/ppt/media/image43.png" ContentType="image/png"/>
  <Override PartName="/ppt/media/image41.png" ContentType="image/png"/>
  <Override PartName="/ppt/media/image38.png" ContentType="image/png"/>
  <Override PartName="/ppt/media/image79.gif" ContentType="image/gif"/>
  <Override PartName="/ppt/media/image63.png" ContentType="image/png"/>
  <Override PartName="/ppt/media/image185.png" ContentType="image/png"/>
  <Override PartName="/ppt/media/image127.gif" ContentType="image/gif"/>
  <Override PartName="/ppt/media/image159.gif" ContentType="image/gif"/>
  <Override PartName="/ppt/media/image36.jpeg" ContentType="image/jpeg"/>
  <Override PartName="/ppt/media/image181.gif" ContentType="image/gif"/>
  <Override PartName="/ppt/media/image163.gif" ContentType="image/gif"/>
  <Override PartName="/ppt/media/image87.jpeg" ContentType="image/jpeg"/>
  <Override PartName="/ppt/media/image179.gif" ContentType="image/gif"/>
  <Override PartName="/ppt/media/image33.jpeg" ContentType="image/jpeg"/>
  <Override PartName="/ppt/media/image30.gif" ContentType="image/gif"/>
  <Override PartName="/ppt/media/image57.jpeg" ContentType="image/jpeg"/>
  <Override PartName="/ppt/media/image25.gif" ContentType="image/gif"/>
  <Override PartName="/ppt/media/image112.gif" ContentType="image/gif"/>
  <Override PartName="/ppt/media/image24.gif" ContentType="image/gif"/>
  <Override PartName="/ppt/media/image62.jpeg" ContentType="image/jpeg"/>
  <Override PartName="/ppt/media/image106.gif" ContentType="image/gif"/>
  <Override PartName="/ppt/media/image120.gif" ContentType="image/gif"/>
  <Override PartName="/ppt/media/image23.gif" ContentType="image/gif"/>
  <Override PartName="/ppt/media/image22.png" ContentType="image/png"/>
  <Override PartName="/ppt/media/image150.gif" ContentType="image/gif"/>
  <Override PartName="/ppt/media/image55.png" ContentType="image/png"/>
  <Override PartName="/ppt/media/image109.gif" ContentType="image/gif"/>
  <Override PartName="/ppt/media/image37.png" ContentType="image/png"/>
  <Override PartName="/ppt/media/image99.png" ContentType="image/png"/>
  <Override PartName="/ppt/media/image133.gif" ContentType="image/gif"/>
  <Override PartName="/ppt/media/image21.png" ContentType="image/png"/>
  <Override PartName="/ppt/media/image124.gif" ContentType="image/gif"/>
  <Override PartName="/ppt/media/image141.gif" ContentType="image/gif"/>
  <Override PartName="/ppt/media/image138.gif" ContentType="image/gif"/>
  <Override PartName="/ppt/media/image29.gif" ContentType="image/gif"/>
  <Override PartName="/ppt/media/image122.gif" ContentType="image/gif"/>
  <Override PartName="/ppt/media/image142.gif" ContentType="image/gif"/>
  <Override PartName="/ppt/media/image65.png" ContentType="image/png"/>
  <Override PartName="/ppt/media/image20.png" ContentType="image/png"/>
  <Override PartName="/ppt/media/image19.png" ContentType="image/png"/>
  <Override PartName="/ppt/media/image96.png" ContentType="image/png"/>
  <Override PartName="/ppt/media/image60.jpeg" ContentType="image/jpeg"/>
  <Override PartName="/ppt/media/image154.gif" ContentType="image/gif"/>
  <Override PartName="/ppt/media/image140.gif" ContentType="image/gif"/>
  <Override PartName="/ppt/media/image16.png" ContentType="image/png"/>
  <Override PartName="/ppt/media/image17.png" ContentType="image/png"/>
  <Override PartName="/ppt/media/image82.gif" ContentType="image/gif"/>
  <Override PartName="/ppt/media/image169.gif" ContentType="image/gif"/>
  <Override PartName="/ppt/media/image42.gif" ContentType="image/gif"/>
  <Override PartName="/ppt/media/image14.png" ContentType="image/png"/>
  <Override PartName="/ppt/media/image13.png" ContentType="image/png"/>
  <Override PartName="/ppt/media/image164.gif" ContentType="image/gif"/>
  <Override PartName="/ppt/media/image46.png" ContentType="image/png"/>
  <Override PartName="/ppt/media/image12.png" ContentType="image/png"/>
  <Override PartName="/ppt/media/image111.gif" ContentType="image/gif"/>
  <Override PartName="/ppt/media/image137.gif" ContentType="image/gif"/>
  <Override PartName="/ppt/media/image39.png" ContentType="image/png"/>
  <Override PartName="/ppt/media/image27.gif" ContentType="image/gif"/>
  <Override PartName="/ppt/media/image94.png" ContentType="image/png"/>
  <Override PartName="/ppt/media/image104.gif" ContentType="image/gif"/>
  <Override PartName="/ppt/media/image35.png" ContentType="image/png"/>
  <Override PartName="/ppt/media/image31.jpeg" ContentType="image/jpeg"/>
  <Override PartName="/ppt/media/image80.gif" ContentType="image/gif"/>
  <Override PartName="/ppt/media/image139.gif" ContentType="image/gif"/>
  <Override PartName="/ppt/media/image10.png" ContentType="image/png"/>
  <Override PartName="/ppt/media/image32.jpeg" ContentType="image/jpeg"/>
  <Override PartName="/ppt/media/image66.png" ContentType="image/png"/>
  <Override PartName="/ppt/media/image40.jpeg" ContentType="image/jpeg"/>
  <Override PartName="/ppt/media/image84.jpeg" ContentType="image/jpeg"/>
  <Override PartName="/ppt/media/image186.gif" ContentType="image/gif"/>
  <Override PartName="/ppt/media/image158.gif" ContentType="image/gif"/>
  <Override PartName="/ppt/media/image15.png" ContentType="image/png"/>
  <Override PartName="/ppt/media/image9.png" ContentType="image/png"/>
  <Override PartName="/ppt/media/image110.gif" ContentType="image/gif"/>
  <Override PartName="/ppt/media/image8.png" ContentType="image/png"/>
  <Override PartName="/ppt/media/image6.png" ContentType="image/png"/>
  <Override PartName="/ppt/media/image175.gif" ContentType="image/gif"/>
  <Override PartName="/ppt/media/image167.gif" ContentType="image/gif"/>
  <Override PartName="/ppt/media/image34.jpeg" ContentType="image/jpeg"/>
  <Override PartName="/ppt/media/image101.gif" ContentType="image/gif"/>
  <Override PartName="/ppt/media/image5.png" ContentType="image/png"/>
  <Override PartName="/ppt/media/image7.png" ContentType="image/png"/>
  <Override PartName="/ppt/media/image4.png" ContentType="image/png"/>
  <Override PartName="/ppt/media/image103.gif" ContentType="image/gif"/>
  <Override PartName="/ppt/media/image28.gif" ContentType="image/gif"/>
  <Override PartName="/ppt/media/image18.png" ContentType="image/png"/>
  <Override PartName="/ppt/media/image26.gif" ContentType="image/gif"/>
  <Override PartName="/ppt/media/image85.png" ContentType="image/png"/>
  <Override PartName="/ppt/media/image3.png" ContentType="image/png"/>
  <Override PartName="/ppt/media/image61.jpeg" ContentType="image/jpeg"/>
  <Override PartName="/ppt/media/image70.png" ContentType="image/png"/>
  <Override PartName="/ppt/media/image2.png" ContentType="image/png"/>
  <Override PartName="/ppt/media/image45.gif" ContentType="image/gif"/>
  <Override PartName="/ppt/media/image47.jpeg" ContentType="image/jpeg"/>
  <Override PartName="/ppt/media/image11.png" ContentType="image/png"/>
  <Override PartName="/ppt/media/image1.png" ContentType="image/png"/>
  <Override PartName="/ppt/slideMasters/_rels/slideMaster9.xml.rels" ContentType="application/vnd.openxmlformats-package.relationships+xml"/>
  <Override PartName="/ppt/slideMasters/_rels/slideMaster8.xml.rels" ContentType="application/vnd.openxmlformats-package.relationships+xml"/>
  <Override PartName="/ppt/slideMasters/_rels/slideMaster7.xml.rels" ContentType="application/vnd.openxmlformats-package.relationships+xml"/>
  <Override PartName="/ppt/slideMasters/_rels/slideMaster6.xml.rels" ContentType="application/vnd.openxmlformats-package.relationships+xml"/>
  <Override PartName="/ppt/slideMasters/_rels/slideMaster10.xml.rels" ContentType="application/vnd.openxmlformats-package.relationships+xml"/>
  <Override PartName="/ppt/slideMasters/_rels/slideMaster5.xml.rels" ContentType="application/vnd.openxmlformats-package.relationships+xml"/>
  <Override PartName="/ppt/slideMasters/_rels/slideMaster3.xml.rels" ContentType="application/vnd.openxmlformats-package.relationships+xml"/>
  <Override PartName="/ppt/slideMasters/_rels/slideMaster2.xml.rels" ContentType="application/vnd.openxmlformats-package.relationships+xml"/>
  <Override PartName="/ppt/slideMasters/_rels/slideMaster4.xml.rels" ContentType="application/vnd.openxmlformats-package.relationships+xml"/>
  <Override PartName="/ppt/slideMasters/_rels/slideMaster1.xml.rels" ContentType="application/vnd.openxmlformats-package.relationships+xml"/>
  <Override PartName="/ppt/slideMasters/slideMaster10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1.xml" ContentType="application/vnd.openxmlformats-officedocument.presentationml.slideMaster+xml"/>
  <Override PartName="/ppt/presentation.xml" ContentType="application/vnd.openxmlformats-officedocument.presentationml.presentation.main+xml"/>
</Types>
</file>

<file path=_rels/.rels><?xml version="1.0" encoding="UTF-8"?>
<Relationships xmlns="http://schemas.openxmlformats.org/package/2006/relationships"><Relationship Id="rId1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>
  <p:sldMasterIdLst>
    <p:sldMasterId id="2147483648" r:id="rId2"/>
    <p:sldMasterId id="2147483661" r:id="rId3"/>
    <p:sldMasterId id="2147483674" r:id="rId4"/>
    <p:sldMasterId id="2147483687" r:id="rId5"/>
    <p:sldMasterId id="2147483700" r:id="rId6"/>
    <p:sldMasterId id="2147483713" r:id="rId7"/>
    <p:sldMasterId id="2147483726" r:id="rId8"/>
    <p:sldMasterId id="2147483739" r:id="rId9"/>
    <p:sldMasterId id="2147483752" r:id="rId10"/>
    <p:sldMasterId id="2147483765" r:id="rId11"/>
  </p:sldMasterIdLst>
  <p:sldIdLst>
    <p:sldId id="256" r:id="rId12"/>
    <p:sldId id="257" r:id="rId13"/>
    <p:sldId id="258" r:id="rId14"/>
    <p:sldId id="259" r:id="rId15"/>
    <p:sldId id="260" r:id="rId16"/>
    <p:sldId id="261" r:id="rId17"/>
    <p:sldId id="262" r:id="rId18"/>
    <p:sldId id="263" r:id="rId19"/>
    <p:sldId id="264" r:id="rId20"/>
    <p:sldId id="265" r:id="rId21"/>
    <p:sldId id="266" r:id="rId22"/>
    <p:sldId id="267" r:id="rId23"/>
    <p:sldId id="268" r:id="rId24"/>
    <p:sldId id="269" r:id="rId25"/>
    <p:sldId id="270" r:id="rId26"/>
    <p:sldId id="271" r:id="rId27"/>
    <p:sldId id="272" r:id="rId28"/>
    <p:sldId id="273" r:id="rId29"/>
    <p:sldId id="274" r:id="rId30"/>
    <p:sldId id="275" r:id="rId31"/>
    <p:sldId id="276" r:id="rId32"/>
    <p:sldId id="277" r:id="rId33"/>
    <p:sldId id="278" r:id="rId34"/>
    <p:sldId id="279" r:id="rId35"/>
    <p:sldId id="280" r:id="rId36"/>
    <p:sldId id="281" r:id="rId37"/>
    <p:sldId id="282" r:id="rId38"/>
    <p:sldId id="283" r:id="rId39"/>
    <p:sldId id="284" r:id="rId40"/>
    <p:sldId id="285" r:id="rId41"/>
    <p:sldId id="286" r:id="rId42"/>
    <p:sldId id="287" r:id="rId43"/>
    <p:sldId id="288" r:id="rId44"/>
    <p:sldId id="289" r:id="rId45"/>
    <p:sldId id="290" r:id="rId46"/>
    <p:sldId id="291" r:id="rId47"/>
    <p:sldId id="292" r:id="rId48"/>
    <p:sldId id="293" r:id="rId49"/>
    <p:sldId id="294" r:id="rId50"/>
    <p:sldId id="295" r:id="rId51"/>
    <p:sldId id="296" r:id="rId52"/>
    <p:sldId id="297" r:id="rId53"/>
  </p:sldIdLst>
  <p:sldSz cx="10080625" cy="7559675"/>
  <p:notesSz cx="7772400" cy="10058400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slideMaster" Target="slideMasters/slideMaster4.xml"/><Relationship Id="rId6" Type="http://schemas.openxmlformats.org/officeDocument/2006/relationships/slideMaster" Target="slideMasters/slideMaster5.xml"/><Relationship Id="rId7" Type="http://schemas.openxmlformats.org/officeDocument/2006/relationships/slideMaster" Target="slideMasters/slideMaster6.xml"/><Relationship Id="rId8" Type="http://schemas.openxmlformats.org/officeDocument/2006/relationships/slideMaster" Target="slideMasters/slideMaster7.xml"/><Relationship Id="rId9" Type="http://schemas.openxmlformats.org/officeDocument/2006/relationships/slideMaster" Target="slideMasters/slideMaster8.xml"/><Relationship Id="rId10" Type="http://schemas.openxmlformats.org/officeDocument/2006/relationships/slideMaster" Target="slideMasters/slideMaster9.xml"/><Relationship Id="rId11" Type="http://schemas.openxmlformats.org/officeDocument/2006/relationships/slideMaster" Target="slideMasters/slideMaster10.xml"/><Relationship Id="rId12" Type="http://schemas.openxmlformats.org/officeDocument/2006/relationships/slide" Target="slides/slide1.xml"/><Relationship Id="rId13" Type="http://schemas.openxmlformats.org/officeDocument/2006/relationships/slide" Target="slides/slide2.xml"/><Relationship Id="rId14" Type="http://schemas.openxmlformats.org/officeDocument/2006/relationships/slide" Target="slides/slide3.xml"/><Relationship Id="rId15" Type="http://schemas.openxmlformats.org/officeDocument/2006/relationships/slide" Target="slides/slide4.xml"/><Relationship Id="rId16" Type="http://schemas.openxmlformats.org/officeDocument/2006/relationships/slide" Target="slides/slide5.xml"/><Relationship Id="rId17" Type="http://schemas.openxmlformats.org/officeDocument/2006/relationships/slide" Target="slides/slide6.xml"/><Relationship Id="rId18" Type="http://schemas.openxmlformats.org/officeDocument/2006/relationships/slide" Target="slides/slide7.xml"/><Relationship Id="rId19" Type="http://schemas.openxmlformats.org/officeDocument/2006/relationships/slide" Target="slides/slide8.xml"/><Relationship Id="rId20" Type="http://schemas.openxmlformats.org/officeDocument/2006/relationships/slide" Target="slides/slide9.xml"/><Relationship Id="rId21" Type="http://schemas.openxmlformats.org/officeDocument/2006/relationships/slide" Target="slides/slide10.xml"/><Relationship Id="rId22" Type="http://schemas.openxmlformats.org/officeDocument/2006/relationships/slide" Target="slides/slide11.xml"/><Relationship Id="rId23" Type="http://schemas.openxmlformats.org/officeDocument/2006/relationships/slide" Target="slides/slide12.xml"/><Relationship Id="rId24" Type="http://schemas.openxmlformats.org/officeDocument/2006/relationships/slide" Target="slides/slide13.xml"/><Relationship Id="rId25" Type="http://schemas.openxmlformats.org/officeDocument/2006/relationships/slide" Target="slides/slide14.xml"/><Relationship Id="rId26" Type="http://schemas.openxmlformats.org/officeDocument/2006/relationships/slide" Target="slides/slide15.xml"/><Relationship Id="rId27" Type="http://schemas.openxmlformats.org/officeDocument/2006/relationships/slide" Target="slides/slide16.xml"/><Relationship Id="rId28" Type="http://schemas.openxmlformats.org/officeDocument/2006/relationships/slide" Target="slides/slide17.xml"/><Relationship Id="rId29" Type="http://schemas.openxmlformats.org/officeDocument/2006/relationships/slide" Target="slides/slide18.xml"/><Relationship Id="rId30" Type="http://schemas.openxmlformats.org/officeDocument/2006/relationships/slide" Target="slides/slide19.xml"/><Relationship Id="rId31" Type="http://schemas.openxmlformats.org/officeDocument/2006/relationships/slide" Target="slides/slide20.xml"/><Relationship Id="rId32" Type="http://schemas.openxmlformats.org/officeDocument/2006/relationships/slide" Target="slides/slide21.xml"/><Relationship Id="rId33" Type="http://schemas.openxmlformats.org/officeDocument/2006/relationships/slide" Target="slides/slide22.xml"/><Relationship Id="rId34" Type="http://schemas.openxmlformats.org/officeDocument/2006/relationships/slide" Target="slides/slide23.xml"/><Relationship Id="rId35" Type="http://schemas.openxmlformats.org/officeDocument/2006/relationships/slide" Target="slides/slide24.xml"/><Relationship Id="rId36" Type="http://schemas.openxmlformats.org/officeDocument/2006/relationships/slide" Target="slides/slide25.xml"/><Relationship Id="rId37" Type="http://schemas.openxmlformats.org/officeDocument/2006/relationships/slide" Target="slides/slide26.xml"/><Relationship Id="rId38" Type="http://schemas.openxmlformats.org/officeDocument/2006/relationships/slide" Target="slides/slide27.xml"/><Relationship Id="rId39" Type="http://schemas.openxmlformats.org/officeDocument/2006/relationships/slide" Target="slides/slide28.xml"/><Relationship Id="rId40" Type="http://schemas.openxmlformats.org/officeDocument/2006/relationships/slide" Target="slides/slide29.xml"/><Relationship Id="rId41" Type="http://schemas.openxmlformats.org/officeDocument/2006/relationships/slide" Target="slides/slide30.xml"/><Relationship Id="rId42" Type="http://schemas.openxmlformats.org/officeDocument/2006/relationships/slide" Target="slides/slide31.xml"/><Relationship Id="rId43" Type="http://schemas.openxmlformats.org/officeDocument/2006/relationships/slide" Target="slides/slide32.xml"/><Relationship Id="rId44" Type="http://schemas.openxmlformats.org/officeDocument/2006/relationships/slide" Target="slides/slide33.xml"/><Relationship Id="rId45" Type="http://schemas.openxmlformats.org/officeDocument/2006/relationships/slide" Target="slides/slide34.xml"/><Relationship Id="rId46" Type="http://schemas.openxmlformats.org/officeDocument/2006/relationships/slide" Target="slides/slide35.xml"/><Relationship Id="rId47" Type="http://schemas.openxmlformats.org/officeDocument/2006/relationships/slide" Target="slides/slide36.xml"/><Relationship Id="rId48" Type="http://schemas.openxmlformats.org/officeDocument/2006/relationships/slide" Target="slides/slide37.xml"/><Relationship Id="rId49" Type="http://schemas.openxmlformats.org/officeDocument/2006/relationships/slide" Target="slides/slide38.xml"/><Relationship Id="rId50" Type="http://schemas.openxmlformats.org/officeDocument/2006/relationships/slide" Target="slides/slide39.xml"/><Relationship Id="rId51" Type="http://schemas.openxmlformats.org/officeDocument/2006/relationships/slide" Target="slides/slide40.xml"/><Relationship Id="rId52" Type="http://schemas.openxmlformats.org/officeDocument/2006/relationships/slide" Target="slides/slide41.xml"/><Relationship Id="rId53" Type="http://schemas.openxmlformats.org/officeDocument/2006/relationships/slide" Target="slides/slide42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10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10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10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10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10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10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10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10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<Relationship Id="rId2" Type="http://schemas.openxmlformats.org/officeDocument/2006/relationships/image" Target="../media/image17.png"/><Relationship Id="rId3" Type="http://schemas.openxmlformats.org/officeDocument/2006/relationships/image" Target="../media/image18.png"/>
</Relationships>
</file>

<file path=ppt/slideLayouts/_rels/slideLayout10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
</Relationships>
</file>

<file path=ppt/slideLayouts/_rels/slideLayout1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<Relationship Id="rId2" Type="http://schemas.openxmlformats.org/officeDocument/2006/relationships/image" Target="../media/image19.png"/><Relationship Id="rId3" Type="http://schemas.openxmlformats.org/officeDocument/2006/relationships/image" Target="../media/image20.png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Relationship Id="rId3" Type="http://schemas.openxmlformats.org/officeDocument/2006/relationships/image" Target="../media/image4.png"/>
</Relationships>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5.png"/><Relationship Id="rId3" Type="http://schemas.openxmlformats.org/officeDocument/2006/relationships/image" Target="../media/image6.png"/>
</Relationships>
</file>

<file path=ppt/slideLayouts/_rels/slideLayout3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7.png"/><Relationship Id="rId3" Type="http://schemas.openxmlformats.org/officeDocument/2006/relationships/image" Target="../media/image8.png"/>
</Relationships>
</file>

<file path=ppt/slideLayouts/_rels/slideLayout4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9.png"/><Relationship Id="rId3" Type="http://schemas.openxmlformats.org/officeDocument/2006/relationships/image" Target="../media/image10.png"/>
</Relationships>
</file>

<file path=ppt/slideLayouts/_rels/slideLayout6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11.png"/><Relationship Id="rId3" Type="http://schemas.openxmlformats.org/officeDocument/2006/relationships/image" Target="../media/image12.png"/>
</Relationships>
</file>

<file path=ppt/slideLayouts/_rels/slideLayout7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<Relationship Id="rId2" Type="http://schemas.openxmlformats.org/officeDocument/2006/relationships/image" Target="../media/image13.png"/><Relationship Id="rId3" Type="http://schemas.openxmlformats.org/officeDocument/2006/relationships/image" Target="../media/image14.png"/>
</Relationships>
</file>

<file path=ppt/slideLayouts/_rels/slideLayout8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8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8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8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8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15.png"/><Relationship Id="rId3" Type="http://schemas.openxmlformats.org/officeDocument/2006/relationships/image" Target="../media/image16.png"/>
</Relationships>
</file>

<file path=ppt/slideLayouts/_rels/slideLayout9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9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9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907164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504000" y="4059360"/>
            <a:ext cx="907164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100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398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426920" cy="4384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399" name="PlaceHolder 3"/>
          <p:cNvSpPr>
            <a:spLocks noGrp="1"/>
          </p:cNvSpPr>
          <p:nvPr>
            <p:ph type="body"/>
          </p:nvPr>
        </p:nvSpPr>
        <p:spPr>
          <a:xfrm>
            <a:off x="5152680" y="1769040"/>
            <a:ext cx="4426920" cy="4384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101.xml><?xml version="1.0" encoding="utf-8"?>
<p:sldLayout xmlns:a="http://schemas.openxmlformats.org/drawingml/2006/main" xmlns:p="http://schemas.openxmlformats.org/presentationml/2006/main" xmlns:r="http://schemas.openxmlformats.org/officeDocument/2006/relationships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102.xml><?xml version="1.0" encoding="utf-8"?>
<p:sldLayout xmlns:a="http://schemas.openxmlformats.org/drawingml/2006/main" xmlns:p="http://schemas.openxmlformats.org/presentationml/2006/main" xmlns:r="http://schemas.openxmlformats.org/officeDocument/2006/relationships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PlaceHolder 1"/>
          <p:cNvSpPr>
            <a:spLocks noGrp="1"/>
          </p:cNvSpPr>
          <p:nvPr>
            <p:ph type="subTitle"/>
          </p:nvPr>
        </p:nvSpPr>
        <p:spPr>
          <a:xfrm>
            <a:off x="504000" y="301320"/>
            <a:ext cx="9071640" cy="585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103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403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42692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404" name="PlaceHolder 3"/>
          <p:cNvSpPr>
            <a:spLocks noGrp="1"/>
          </p:cNvSpPr>
          <p:nvPr>
            <p:ph type="body"/>
          </p:nvPr>
        </p:nvSpPr>
        <p:spPr>
          <a:xfrm>
            <a:off x="504000" y="4059360"/>
            <a:ext cx="442692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405" name="PlaceHolder 4"/>
          <p:cNvSpPr>
            <a:spLocks noGrp="1"/>
          </p:cNvSpPr>
          <p:nvPr>
            <p:ph type="body"/>
          </p:nvPr>
        </p:nvSpPr>
        <p:spPr>
          <a:xfrm>
            <a:off x="5152680" y="1769040"/>
            <a:ext cx="4426920" cy="4384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104.xml><?xml version="1.0" encoding="utf-8"?>
<p:sldLayout xmlns:a="http://schemas.openxmlformats.org/drawingml/2006/main" xmlns:p="http://schemas.openxmlformats.org/presentationml/2006/main" xmlns:r="http://schemas.openxmlformats.org/officeDocument/2006/relationships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407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426920" cy="4384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408" name="PlaceHolder 3"/>
          <p:cNvSpPr>
            <a:spLocks noGrp="1"/>
          </p:cNvSpPr>
          <p:nvPr>
            <p:ph type="body"/>
          </p:nvPr>
        </p:nvSpPr>
        <p:spPr>
          <a:xfrm>
            <a:off x="5152680" y="1769040"/>
            <a:ext cx="442692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409" name="PlaceHolder 4"/>
          <p:cNvSpPr>
            <a:spLocks noGrp="1"/>
          </p:cNvSpPr>
          <p:nvPr>
            <p:ph type="body"/>
          </p:nvPr>
        </p:nvSpPr>
        <p:spPr>
          <a:xfrm>
            <a:off x="5152680" y="4059360"/>
            <a:ext cx="442692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105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411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42692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412" name="PlaceHolder 3"/>
          <p:cNvSpPr>
            <a:spLocks noGrp="1"/>
          </p:cNvSpPr>
          <p:nvPr>
            <p:ph type="body"/>
          </p:nvPr>
        </p:nvSpPr>
        <p:spPr>
          <a:xfrm>
            <a:off x="5152680" y="1769040"/>
            <a:ext cx="442692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413" name="PlaceHolder 4"/>
          <p:cNvSpPr>
            <a:spLocks noGrp="1"/>
          </p:cNvSpPr>
          <p:nvPr>
            <p:ph type="body"/>
          </p:nvPr>
        </p:nvSpPr>
        <p:spPr>
          <a:xfrm>
            <a:off x="504000" y="4059360"/>
            <a:ext cx="907164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106.xml><?xml version="1.0" encoding="utf-8"?>
<p:sldLayout xmlns:a="http://schemas.openxmlformats.org/drawingml/2006/main" xmlns:p="http://schemas.openxmlformats.org/presentationml/2006/main" xmlns:r="http://schemas.openxmlformats.org/officeDocument/2006/relationships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415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907164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416" name="PlaceHolder 3"/>
          <p:cNvSpPr>
            <a:spLocks noGrp="1"/>
          </p:cNvSpPr>
          <p:nvPr>
            <p:ph type="body"/>
          </p:nvPr>
        </p:nvSpPr>
        <p:spPr>
          <a:xfrm>
            <a:off x="504000" y="4059360"/>
            <a:ext cx="907164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107.xml><?xml version="1.0" encoding="utf-8"?>
<p:sldLayout xmlns:a="http://schemas.openxmlformats.org/drawingml/2006/main" xmlns:p="http://schemas.openxmlformats.org/presentationml/2006/main" xmlns:r="http://schemas.openxmlformats.org/officeDocument/2006/relationships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418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42692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419" name="PlaceHolder 3"/>
          <p:cNvSpPr>
            <a:spLocks noGrp="1"/>
          </p:cNvSpPr>
          <p:nvPr>
            <p:ph type="body"/>
          </p:nvPr>
        </p:nvSpPr>
        <p:spPr>
          <a:xfrm>
            <a:off x="5152680" y="1769040"/>
            <a:ext cx="442692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420" name="PlaceHolder 4"/>
          <p:cNvSpPr>
            <a:spLocks noGrp="1"/>
          </p:cNvSpPr>
          <p:nvPr>
            <p:ph type="body"/>
          </p:nvPr>
        </p:nvSpPr>
        <p:spPr>
          <a:xfrm>
            <a:off x="5152680" y="4059360"/>
            <a:ext cx="442692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421" name="PlaceHolder 5"/>
          <p:cNvSpPr>
            <a:spLocks noGrp="1"/>
          </p:cNvSpPr>
          <p:nvPr>
            <p:ph type="body"/>
          </p:nvPr>
        </p:nvSpPr>
        <p:spPr>
          <a:xfrm>
            <a:off x="504000" y="4059360"/>
            <a:ext cx="442692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108.xml><?xml version="1.0" encoding="utf-8"?>
<p:sldLayout xmlns:a="http://schemas.openxmlformats.org/drawingml/2006/main" xmlns:p="http://schemas.openxmlformats.org/presentationml/2006/main" xmlns:r="http://schemas.openxmlformats.org/officeDocument/2006/relationships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423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9071640" cy="4384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424" name="PlaceHolder 3"/>
          <p:cNvSpPr>
            <a:spLocks noGrp="1"/>
          </p:cNvSpPr>
          <p:nvPr>
            <p:ph type="body"/>
          </p:nvPr>
        </p:nvSpPr>
        <p:spPr>
          <a:xfrm>
            <a:off x="504000" y="1769040"/>
            <a:ext cx="9071640" cy="4384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pic>
        <p:nvPicPr>
          <p:cNvPr id="425" name="" descr=""/>
          <p:cNvPicPr/>
          <p:nvPr/>
        </p:nvPicPr>
        <p:blipFill>
          <a:blip r:embed="rId2"/>
          <a:stretch/>
        </p:blipFill>
        <p:spPr>
          <a:xfrm>
            <a:off x="2291760" y="1769040"/>
            <a:ext cx="5495400" cy="4384800"/>
          </a:xfrm>
          <a:prstGeom prst="rect">
            <a:avLst/>
          </a:prstGeom>
          <a:ln>
            <a:noFill/>
          </a:ln>
        </p:spPr>
      </p:pic>
      <p:pic>
        <p:nvPicPr>
          <p:cNvPr id="426" name="" descr=""/>
          <p:cNvPicPr/>
          <p:nvPr/>
        </p:nvPicPr>
        <p:blipFill>
          <a:blip r:embed="rId3"/>
          <a:stretch/>
        </p:blipFill>
        <p:spPr>
          <a:xfrm>
            <a:off x="2291760" y="1769040"/>
            <a:ext cx="5495400" cy="4384800"/>
          </a:xfrm>
          <a:prstGeom prst="rect">
            <a:avLst/>
          </a:prstGeom>
          <a:ln>
            <a:noFill/>
          </a:ln>
        </p:spPr>
      </p:pic>
    </p:spTree>
  </p:cSld>
</p:sldLayout>
</file>

<file path=ppt/slideLayouts/slideLayout109.xml><?xml version="1.0" encoding="utf-8"?>
<p:sldLayout xmlns:a="http://schemas.openxmlformats.org/drawingml/2006/main" xmlns:p="http://schemas.openxmlformats.org/presentationml/2006/main" xmlns:r="http://schemas.openxmlformats.org/officeDocument/2006/relationships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42692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5152680" y="1769040"/>
            <a:ext cx="442692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5152680" y="4059360"/>
            <a:ext cx="442692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504000" y="4059360"/>
            <a:ext cx="442692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110.xml><?xml version="1.0" encoding="utf-8"?>
<p:sldLayout xmlns:a="http://schemas.openxmlformats.org/drawingml/2006/main" xmlns:p="http://schemas.openxmlformats.org/presentationml/2006/main" xmlns:r="http://schemas.openxmlformats.org/officeDocument/2006/relationships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433" name="PlaceHolder 2"/>
          <p:cNvSpPr>
            <a:spLocks noGrp="1"/>
          </p:cNvSpPr>
          <p:nvPr>
            <p:ph type="subTitle"/>
          </p:nvPr>
        </p:nvSpPr>
        <p:spPr>
          <a:xfrm>
            <a:off x="504000" y="1769040"/>
            <a:ext cx="9071640" cy="438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111.xml><?xml version="1.0" encoding="utf-8"?>
<p:sldLayout xmlns:a="http://schemas.openxmlformats.org/drawingml/2006/main" xmlns:p="http://schemas.openxmlformats.org/presentationml/2006/main" xmlns:r="http://schemas.openxmlformats.org/officeDocument/2006/relationships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435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9071640" cy="4384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112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437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426920" cy="4384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438" name="PlaceHolder 3"/>
          <p:cNvSpPr>
            <a:spLocks noGrp="1"/>
          </p:cNvSpPr>
          <p:nvPr>
            <p:ph type="body"/>
          </p:nvPr>
        </p:nvSpPr>
        <p:spPr>
          <a:xfrm>
            <a:off x="5152680" y="1769040"/>
            <a:ext cx="4426920" cy="4384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113.xml><?xml version="1.0" encoding="utf-8"?>
<p:sldLayout xmlns:a="http://schemas.openxmlformats.org/drawingml/2006/main" xmlns:p="http://schemas.openxmlformats.org/presentationml/2006/main" xmlns:r="http://schemas.openxmlformats.org/officeDocument/2006/relationships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114.xml><?xml version="1.0" encoding="utf-8"?>
<p:sldLayout xmlns:a="http://schemas.openxmlformats.org/drawingml/2006/main" xmlns:p="http://schemas.openxmlformats.org/presentationml/2006/main" xmlns:r="http://schemas.openxmlformats.org/officeDocument/2006/relationships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PlaceHolder 1"/>
          <p:cNvSpPr>
            <a:spLocks noGrp="1"/>
          </p:cNvSpPr>
          <p:nvPr>
            <p:ph type="subTitle"/>
          </p:nvPr>
        </p:nvSpPr>
        <p:spPr>
          <a:xfrm>
            <a:off x="504000" y="301320"/>
            <a:ext cx="9071640" cy="585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115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442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42692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443" name="PlaceHolder 3"/>
          <p:cNvSpPr>
            <a:spLocks noGrp="1"/>
          </p:cNvSpPr>
          <p:nvPr>
            <p:ph type="body"/>
          </p:nvPr>
        </p:nvSpPr>
        <p:spPr>
          <a:xfrm>
            <a:off x="504000" y="4059360"/>
            <a:ext cx="442692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444" name="PlaceHolder 4"/>
          <p:cNvSpPr>
            <a:spLocks noGrp="1"/>
          </p:cNvSpPr>
          <p:nvPr>
            <p:ph type="body"/>
          </p:nvPr>
        </p:nvSpPr>
        <p:spPr>
          <a:xfrm>
            <a:off x="5152680" y="1769040"/>
            <a:ext cx="4426920" cy="4384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116.xml><?xml version="1.0" encoding="utf-8"?>
<p:sldLayout xmlns:a="http://schemas.openxmlformats.org/drawingml/2006/main" xmlns:p="http://schemas.openxmlformats.org/presentationml/2006/main" xmlns:r="http://schemas.openxmlformats.org/officeDocument/2006/relationships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446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426920" cy="4384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447" name="PlaceHolder 3"/>
          <p:cNvSpPr>
            <a:spLocks noGrp="1"/>
          </p:cNvSpPr>
          <p:nvPr>
            <p:ph type="body"/>
          </p:nvPr>
        </p:nvSpPr>
        <p:spPr>
          <a:xfrm>
            <a:off x="5152680" y="1769040"/>
            <a:ext cx="442692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448" name="PlaceHolder 4"/>
          <p:cNvSpPr>
            <a:spLocks noGrp="1"/>
          </p:cNvSpPr>
          <p:nvPr>
            <p:ph type="body"/>
          </p:nvPr>
        </p:nvSpPr>
        <p:spPr>
          <a:xfrm>
            <a:off x="5152680" y="4059360"/>
            <a:ext cx="442692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117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450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42692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451" name="PlaceHolder 3"/>
          <p:cNvSpPr>
            <a:spLocks noGrp="1"/>
          </p:cNvSpPr>
          <p:nvPr>
            <p:ph type="body"/>
          </p:nvPr>
        </p:nvSpPr>
        <p:spPr>
          <a:xfrm>
            <a:off x="5152680" y="1769040"/>
            <a:ext cx="442692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452" name="PlaceHolder 4"/>
          <p:cNvSpPr>
            <a:spLocks noGrp="1"/>
          </p:cNvSpPr>
          <p:nvPr>
            <p:ph type="body"/>
          </p:nvPr>
        </p:nvSpPr>
        <p:spPr>
          <a:xfrm>
            <a:off x="504000" y="4059360"/>
            <a:ext cx="907164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118.xml><?xml version="1.0" encoding="utf-8"?>
<p:sldLayout xmlns:a="http://schemas.openxmlformats.org/drawingml/2006/main" xmlns:p="http://schemas.openxmlformats.org/presentationml/2006/main" xmlns:r="http://schemas.openxmlformats.org/officeDocument/2006/relationships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454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907164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455" name="PlaceHolder 3"/>
          <p:cNvSpPr>
            <a:spLocks noGrp="1"/>
          </p:cNvSpPr>
          <p:nvPr>
            <p:ph type="body"/>
          </p:nvPr>
        </p:nvSpPr>
        <p:spPr>
          <a:xfrm>
            <a:off x="504000" y="4059360"/>
            <a:ext cx="907164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119.xml><?xml version="1.0" encoding="utf-8"?>
<p:sldLayout xmlns:a="http://schemas.openxmlformats.org/drawingml/2006/main" xmlns:p="http://schemas.openxmlformats.org/presentationml/2006/main" xmlns:r="http://schemas.openxmlformats.org/officeDocument/2006/relationships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457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42692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458" name="PlaceHolder 3"/>
          <p:cNvSpPr>
            <a:spLocks noGrp="1"/>
          </p:cNvSpPr>
          <p:nvPr>
            <p:ph type="body"/>
          </p:nvPr>
        </p:nvSpPr>
        <p:spPr>
          <a:xfrm>
            <a:off x="5152680" y="1769040"/>
            <a:ext cx="442692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459" name="PlaceHolder 4"/>
          <p:cNvSpPr>
            <a:spLocks noGrp="1"/>
          </p:cNvSpPr>
          <p:nvPr>
            <p:ph type="body"/>
          </p:nvPr>
        </p:nvSpPr>
        <p:spPr>
          <a:xfrm>
            <a:off x="5152680" y="4059360"/>
            <a:ext cx="442692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460" name="PlaceHolder 5"/>
          <p:cNvSpPr>
            <a:spLocks noGrp="1"/>
          </p:cNvSpPr>
          <p:nvPr>
            <p:ph type="body"/>
          </p:nvPr>
        </p:nvSpPr>
        <p:spPr>
          <a:xfrm>
            <a:off x="504000" y="4059360"/>
            <a:ext cx="442692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9071640" cy="4384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504000" y="1769040"/>
            <a:ext cx="9071640" cy="4384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pic>
        <p:nvPicPr>
          <p:cNvPr id="37" name="" descr=""/>
          <p:cNvPicPr/>
          <p:nvPr/>
        </p:nvPicPr>
        <p:blipFill>
          <a:blip r:embed="rId2"/>
          <a:stretch/>
        </p:blipFill>
        <p:spPr>
          <a:xfrm>
            <a:off x="2291760" y="1769040"/>
            <a:ext cx="5495400" cy="4384800"/>
          </a:xfrm>
          <a:prstGeom prst="rect">
            <a:avLst/>
          </a:prstGeom>
          <a:ln>
            <a:noFill/>
          </a:ln>
        </p:spPr>
      </p:pic>
      <p:pic>
        <p:nvPicPr>
          <p:cNvPr id="38" name="" descr=""/>
          <p:cNvPicPr/>
          <p:nvPr/>
        </p:nvPicPr>
        <p:blipFill>
          <a:blip r:embed="rId3"/>
          <a:stretch/>
        </p:blipFill>
        <p:spPr>
          <a:xfrm>
            <a:off x="2291760" y="1769040"/>
            <a:ext cx="5495400" cy="4384800"/>
          </a:xfrm>
          <a:prstGeom prst="rect">
            <a:avLst/>
          </a:prstGeom>
          <a:ln>
            <a:noFill/>
          </a:ln>
        </p:spPr>
      </p:pic>
    </p:spTree>
  </p:cSld>
</p:sldLayout>
</file>

<file path=ppt/slideLayouts/slideLayout120.xml><?xml version="1.0" encoding="utf-8"?>
<p:sldLayout xmlns:a="http://schemas.openxmlformats.org/drawingml/2006/main" xmlns:p="http://schemas.openxmlformats.org/presentationml/2006/main" xmlns:r="http://schemas.openxmlformats.org/officeDocument/2006/relationships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462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9071640" cy="4384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463" name="PlaceHolder 3"/>
          <p:cNvSpPr>
            <a:spLocks noGrp="1"/>
          </p:cNvSpPr>
          <p:nvPr>
            <p:ph type="body"/>
          </p:nvPr>
        </p:nvSpPr>
        <p:spPr>
          <a:xfrm>
            <a:off x="504000" y="1769040"/>
            <a:ext cx="9071640" cy="4384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pic>
        <p:nvPicPr>
          <p:cNvPr id="464" name="" descr=""/>
          <p:cNvPicPr/>
          <p:nvPr/>
        </p:nvPicPr>
        <p:blipFill>
          <a:blip r:embed="rId2"/>
          <a:stretch/>
        </p:blipFill>
        <p:spPr>
          <a:xfrm>
            <a:off x="2291760" y="1769040"/>
            <a:ext cx="5495400" cy="4384800"/>
          </a:xfrm>
          <a:prstGeom prst="rect">
            <a:avLst/>
          </a:prstGeom>
          <a:ln>
            <a:noFill/>
          </a:ln>
        </p:spPr>
      </p:pic>
      <p:pic>
        <p:nvPicPr>
          <p:cNvPr id="465" name="" descr=""/>
          <p:cNvPicPr/>
          <p:nvPr/>
        </p:nvPicPr>
        <p:blipFill>
          <a:blip r:embed="rId3"/>
          <a:stretch/>
        </p:blipFill>
        <p:spPr>
          <a:xfrm>
            <a:off x="2291760" y="1769040"/>
            <a:ext cx="5495400" cy="4384800"/>
          </a:xfrm>
          <a:prstGeom prst="rect">
            <a:avLst/>
          </a:prstGeom>
          <a:ln>
            <a:noFill/>
          </a:ln>
        </p:spPr>
      </p:pic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45" name="PlaceHolder 2"/>
          <p:cNvSpPr>
            <a:spLocks noGrp="1"/>
          </p:cNvSpPr>
          <p:nvPr>
            <p:ph type="subTitle"/>
          </p:nvPr>
        </p:nvSpPr>
        <p:spPr>
          <a:xfrm>
            <a:off x="504000" y="1769040"/>
            <a:ext cx="9071640" cy="438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47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9071640" cy="4384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49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426920" cy="4384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50" name="PlaceHolder 3"/>
          <p:cNvSpPr>
            <a:spLocks noGrp="1"/>
          </p:cNvSpPr>
          <p:nvPr>
            <p:ph type="body"/>
          </p:nvPr>
        </p:nvSpPr>
        <p:spPr>
          <a:xfrm>
            <a:off x="5152680" y="1769040"/>
            <a:ext cx="4426920" cy="4384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PlaceHolder 1"/>
          <p:cNvSpPr>
            <a:spLocks noGrp="1"/>
          </p:cNvSpPr>
          <p:nvPr>
            <p:ph type="subTitle"/>
          </p:nvPr>
        </p:nvSpPr>
        <p:spPr>
          <a:xfrm>
            <a:off x="504000" y="301320"/>
            <a:ext cx="9071640" cy="585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54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42692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55" name="PlaceHolder 3"/>
          <p:cNvSpPr>
            <a:spLocks noGrp="1"/>
          </p:cNvSpPr>
          <p:nvPr>
            <p:ph type="body"/>
          </p:nvPr>
        </p:nvSpPr>
        <p:spPr>
          <a:xfrm>
            <a:off x="504000" y="4059360"/>
            <a:ext cx="442692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56" name="PlaceHolder 4"/>
          <p:cNvSpPr>
            <a:spLocks noGrp="1"/>
          </p:cNvSpPr>
          <p:nvPr>
            <p:ph type="body"/>
          </p:nvPr>
        </p:nvSpPr>
        <p:spPr>
          <a:xfrm>
            <a:off x="5152680" y="1769040"/>
            <a:ext cx="4426920" cy="4384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504000" y="1769040"/>
            <a:ext cx="9071640" cy="438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58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426920" cy="4384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59" name="PlaceHolder 3"/>
          <p:cNvSpPr>
            <a:spLocks noGrp="1"/>
          </p:cNvSpPr>
          <p:nvPr>
            <p:ph type="body"/>
          </p:nvPr>
        </p:nvSpPr>
        <p:spPr>
          <a:xfrm>
            <a:off x="5152680" y="1769040"/>
            <a:ext cx="442692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60" name="PlaceHolder 4"/>
          <p:cNvSpPr>
            <a:spLocks noGrp="1"/>
          </p:cNvSpPr>
          <p:nvPr>
            <p:ph type="body"/>
          </p:nvPr>
        </p:nvSpPr>
        <p:spPr>
          <a:xfrm>
            <a:off x="5152680" y="4059360"/>
            <a:ext cx="442692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62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42692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63" name="PlaceHolder 3"/>
          <p:cNvSpPr>
            <a:spLocks noGrp="1"/>
          </p:cNvSpPr>
          <p:nvPr>
            <p:ph type="body"/>
          </p:nvPr>
        </p:nvSpPr>
        <p:spPr>
          <a:xfrm>
            <a:off x="5152680" y="1769040"/>
            <a:ext cx="442692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64" name="PlaceHolder 4"/>
          <p:cNvSpPr>
            <a:spLocks noGrp="1"/>
          </p:cNvSpPr>
          <p:nvPr>
            <p:ph type="body"/>
          </p:nvPr>
        </p:nvSpPr>
        <p:spPr>
          <a:xfrm>
            <a:off x="504000" y="4059360"/>
            <a:ext cx="907164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66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907164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67" name="PlaceHolder 3"/>
          <p:cNvSpPr>
            <a:spLocks noGrp="1"/>
          </p:cNvSpPr>
          <p:nvPr>
            <p:ph type="body"/>
          </p:nvPr>
        </p:nvSpPr>
        <p:spPr>
          <a:xfrm>
            <a:off x="504000" y="4059360"/>
            <a:ext cx="907164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69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42692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70" name="PlaceHolder 3"/>
          <p:cNvSpPr>
            <a:spLocks noGrp="1"/>
          </p:cNvSpPr>
          <p:nvPr>
            <p:ph type="body"/>
          </p:nvPr>
        </p:nvSpPr>
        <p:spPr>
          <a:xfrm>
            <a:off x="5152680" y="1769040"/>
            <a:ext cx="442692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71" name="PlaceHolder 4"/>
          <p:cNvSpPr>
            <a:spLocks noGrp="1"/>
          </p:cNvSpPr>
          <p:nvPr>
            <p:ph type="body"/>
          </p:nvPr>
        </p:nvSpPr>
        <p:spPr>
          <a:xfrm>
            <a:off x="5152680" y="4059360"/>
            <a:ext cx="442692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72" name="PlaceHolder 5"/>
          <p:cNvSpPr>
            <a:spLocks noGrp="1"/>
          </p:cNvSpPr>
          <p:nvPr>
            <p:ph type="body"/>
          </p:nvPr>
        </p:nvSpPr>
        <p:spPr>
          <a:xfrm>
            <a:off x="504000" y="4059360"/>
            <a:ext cx="442692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74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9071640" cy="4384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75" name="PlaceHolder 3"/>
          <p:cNvSpPr>
            <a:spLocks noGrp="1"/>
          </p:cNvSpPr>
          <p:nvPr>
            <p:ph type="body"/>
          </p:nvPr>
        </p:nvSpPr>
        <p:spPr>
          <a:xfrm>
            <a:off x="504000" y="1769040"/>
            <a:ext cx="9071640" cy="4384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pic>
        <p:nvPicPr>
          <p:cNvPr id="76" name="" descr=""/>
          <p:cNvPicPr/>
          <p:nvPr/>
        </p:nvPicPr>
        <p:blipFill>
          <a:blip r:embed="rId2"/>
          <a:stretch/>
        </p:blipFill>
        <p:spPr>
          <a:xfrm>
            <a:off x="2291760" y="1769040"/>
            <a:ext cx="5495400" cy="4384800"/>
          </a:xfrm>
          <a:prstGeom prst="rect">
            <a:avLst/>
          </a:prstGeom>
          <a:ln>
            <a:noFill/>
          </a:ln>
        </p:spPr>
      </p:pic>
      <p:pic>
        <p:nvPicPr>
          <p:cNvPr id="77" name="" descr=""/>
          <p:cNvPicPr/>
          <p:nvPr/>
        </p:nvPicPr>
        <p:blipFill>
          <a:blip r:embed="rId3"/>
          <a:stretch/>
        </p:blipFill>
        <p:spPr>
          <a:xfrm>
            <a:off x="2291760" y="1769040"/>
            <a:ext cx="5495400" cy="4384800"/>
          </a:xfrm>
          <a:prstGeom prst="rect">
            <a:avLst/>
          </a:prstGeom>
          <a:ln>
            <a:noFill/>
          </a:ln>
        </p:spPr>
      </p:pic>
    </p:spTree>
  </p:cSld>
</p:sldLayout>
</file>

<file path=ppt/slideLayouts/slideLayout25.xml><?xml version="1.0" encoding="utf-8"?>
<p:sldLayout xmlns:a="http://schemas.openxmlformats.org/drawingml/2006/main" xmlns:p="http://schemas.openxmlformats.org/presentationml/2006/main" xmlns:r="http://schemas.openxmlformats.org/officeDocument/2006/relationships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26.xml><?xml version="1.0" encoding="utf-8"?>
<p:sldLayout xmlns:a="http://schemas.openxmlformats.org/drawingml/2006/main" xmlns:p="http://schemas.openxmlformats.org/presentationml/2006/main" xmlns:r="http://schemas.openxmlformats.org/officeDocument/2006/relationships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81" name="PlaceHolder 2"/>
          <p:cNvSpPr>
            <a:spLocks noGrp="1"/>
          </p:cNvSpPr>
          <p:nvPr>
            <p:ph type="subTitle"/>
          </p:nvPr>
        </p:nvSpPr>
        <p:spPr>
          <a:xfrm>
            <a:off x="504000" y="1769040"/>
            <a:ext cx="9071640" cy="438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27.xml><?xml version="1.0" encoding="utf-8"?>
<p:sldLayout xmlns:a="http://schemas.openxmlformats.org/drawingml/2006/main" xmlns:p="http://schemas.openxmlformats.org/presentationml/2006/main" xmlns:r="http://schemas.openxmlformats.org/officeDocument/2006/relationships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83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9071640" cy="4384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28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85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426920" cy="4384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86" name="PlaceHolder 3"/>
          <p:cNvSpPr>
            <a:spLocks noGrp="1"/>
          </p:cNvSpPr>
          <p:nvPr>
            <p:ph type="body"/>
          </p:nvPr>
        </p:nvSpPr>
        <p:spPr>
          <a:xfrm>
            <a:off x="5152680" y="1769040"/>
            <a:ext cx="4426920" cy="4384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29.xml><?xml version="1.0" encoding="utf-8"?>
<p:sldLayout xmlns:a="http://schemas.openxmlformats.org/drawingml/2006/main" xmlns:p="http://schemas.openxmlformats.org/presentationml/2006/main" xmlns:r="http://schemas.openxmlformats.org/officeDocument/2006/relationships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9071640" cy="4384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30.xml><?xml version="1.0" encoding="utf-8"?>
<p:sldLayout xmlns:a="http://schemas.openxmlformats.org/drawingml/2006/main" xmlns:p="http://schemas.openxmlformats.org/presentationml/2006/main" xmlns:r="http://schemas.openxmlformats.org/officeDocument/2006/relationships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PlaceHolder 1"/>
          <p:cNvSpPr>
            <a:spLocks noGrp="1"/>
          </p:cNvSpPr>
          <p:nvPr>
            <p:ph type="subTitle"/>
          </p:nvPr>
        </p:nvSpPr>
        <p:spPr>
          <a:xfrm>
            <a:off x="504000" y="301320"/>
            <a:ext cx="9071640" cy="585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31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90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42692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91" name="PlaceHolder 3"/>
          <p:cNvSpPr>
            <a:spLocks noGrp="1"/>
          </p:cNvSpPr>
          <p:nvPr>
            <p:ph type="body"/>
          </p:nvPr>
        </p:nvSpPr>
        <p:spPr>
          <a:xfrm>
            <a:off x="504000" y="4059360"/>
            <a:ext cx="442692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92" name="PlaceHolder 4"/>
          <p:cNvSpPr>
            <a:spLocks noGrp="1"/>
          </p:cNvSpPr>
          <p:nvPr>
            <p:ph type="body"/>
          </p:nvPr>
        </p:nvSpPr>
        <p:spPr>
          <a:xfrm>
            <a:off x="5152680" y="1769040"/>
            <a:ext cx="4426920" cy="4384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32.xml><?xml version="1.0" encoding="utf-8"?>
<p:sldLayout xmlns:a="http://schemas.openxmlformats.org/drawingml/2006/main" xmlns:p="http://schemas.openxmlformats.org/presentationml/2006/main" xmlns:r="http://schemas.openxmlformats.org/officeDocument/2006/relationships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94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426920" cy="4384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95" name="PlaceHolder 3"/>
          <p:cNvSpPr>
            <a:spLocks noGrp="1"/>
          </p:cNvSpPr>
          <p:nvPr>
            <p:ph type="body"/>
          </p:nvPr>
        </p:nvSpPr>
        <p:spPr>
          <a:xfrm>
            <a:off x="5152680" y="1769040"/>
            <a:ext cx="442692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96" name="PlaceHolder 4"/>
          <p:cNvSpPr>
            <a:spLocks noGrp="1"/>
          </p:cNvSpPr>
          <p:nvPr>
            <p:ph type="body"/>
          </p:nvPr>
        </p:nvSpPr>
        <p:spPr>
          <a:xfrm>
            <a:off x="5152680" y="4059360"/>
            <a:ext cx="442692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33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98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42692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99" name="PlaceHolder 3"/>
          <p:cNvSpPr>
            <a:spLocks noGrp="1"/>
          </p:cNvSpPr>
          <p:nvPr>
            <p:ph type="body"/>
          </p:nvPr>
        </p:nvSpPr>
        <p:spPr>
          <a:xfrm>
            <a:off x="5152680" y="1769040"/>
            <a:ext cx="442692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00" name="PlaceHolder 4"/>
          <p:cNvSpPr>
            <a:spLocks noGrp="1"/>
          </p:cNvSpPr>
          <p:nvPr>
            <p:ph type="body"/>
          </p:nvPr>
        </p:nvSpPr>
        <p:spPr>
          <a:xfrm>
            <a:off x="504000" y="4059360"/>
            <a:ext cx="907164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34.xml><?xml version="1.0" encoding="utf-8"?>
<p:sldLayout xmlns:a="http://schemas.openxmlformats.org/drawingml/2006/main" xmlns:p="http://schemas.openxmlformats.org/presentationml/2006/main" xmlns:r="http://schemas.openxmlformats.org/officeDocument/2006/relationships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102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907164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03" name="PlaceHolder 3"/>
          <p:cNvSpPr>
            <a:spLocks noGrp="1"/>
          </p:cNvSpPr>
          <p:nvPr>
            <p:ph type="body"/>
          </p:nvPr>
        </p:nvSpPr>
        <p:spPr>
          <a:xfrm>
            <a:off x="504000" y="4059360"/>
            <a:ext cx="907164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35.xml><?xml version="1.0" encoding="utf-8"?>
<p:sldLayout xmlns:a="http://schemas.openxmlformats.org/drawingml/2006/main" xmlns:p="http://schemas.openxmlformats.org/presentationml/2006/main" xmlns:r="http://schemas.openxmlformats.org/officeDocument/2006/relationships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105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42692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06" name="PlaceHolder 3"/>
          <p:cNvSpPr>
            <a:spLocks noGrp="1"/>
          </p:cNvSpPr>
          <p:nvPr>
            <p:ph type="body"/>
          </p:nvPr>
        </p:nvSpPr>
        <p:spPr>
          <a:xfrm>
            <a:off x="5152680" y="1769040"/>
            <a:ext cx="442692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07" name="PlaceHolder 4"/>
          <p:cNvSpPr>
            <a:spLocks noGrp="1"/>
          </p:cNvSpPr>
          <p:nvPr>
            <p:ph type="body"/>
          </p:nvPr>
        </p:nvSpPr>
        <p:spPr>
          <a:xfrm>
            <a:off x="5152680" y="4059360"/>
            <a:ext cx="442692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08" name="PlaceHolder 5"/>
          <p:cNvSpPr>
            <a:spLocks noGrp="1"/>
          </p:cNvSpPr>
          <p:nvPr>
            <p:ph type="body"/>
          </p:nvPr>
        </p:nvSpPr>
        <p:spPr>
          <a:xfrm>
            <a:off x="504000" y="4059360"/>
            <a:ext cx="442692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36.xml><?xml version="1.0" encoding="utf-8"?>
<p:sldLayout xmlns:a="http://schemas.openxmlformats.org/drawingml/2006/main" xmlns:p="http://schemas.openxmlformats.org/presentationml/2006/main" xmlns:r="http://schemas.openxmlformats.org/officeDocument/2006/relationships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110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9071640" cy="4384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11" name="PlaceHolder 3"/>
          <p:cNvSpPr>
            <a:spLocks noGrp="1"/>
          </p:cNvSpPr>
          <p:nvPr>
            <p:ph type="body"/>
          </p:nvPr>
        </p:nvSpPr>
        <p:spPr>
          <a:xfrm>
            <a:off x="504000" y="1769040"/>
            <a:ext cx="9071640" cy="4384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pic>
        <p:nvPicPr>
          <p:cNvPr id="112" name="" descr=""/>
          <p:cNvPicPr/>
          <p:nvPr/>
        </p:nvPicPr>
        <p:blipFill>
          <a:blip r:embed="rId2"/>
          <a:stretch/>
        </p:blipFill>
        <p:spPr>
          <a:xfrm>
            <a:off x="2291760" y="1769040"/>
            <a:ext cx="5495400" cy="4384800"/>
          </a:xfrm>
          <a:prstGeom prst="rect">
            <a:avLst/>
          </a:prstGeom>
          <a:ln>
            <a:noFill/>
          </a:ln>
        </p:spPr>
      </p:pic>
      <p:pic>
        <p:nvPicPr>
          <p:cNvPr id="113" name="" descr=""/>
          <p:cNvPicPr/>
          <p:nvPr/>
        </p:nvPicPr>
        <p:blipFill>
          <a:blip r:embed="rId3"/>
          <a:stretch/>
        </p:blipFill>
        <p:spPr>
          <a:xfrm>
            <a:off x="2291760" y="1769040"/>
            <a:ext cx="5495400" cy="4384800"/>
          </a:xfrm>
          <a:prstGeom prst="rect">
            <a:avLst/>
          </a:prstGeom>
          <a:ln>
            <a:noFill/>
          </a:ln>
        </p:spPr>
      </p:pic>
    </p:spTree>
  </p:cSld>
</p:sldLayout>
</file>

<file path=ppt/slideLayouts/slideLayout37.xml><?xml version="1.0" encoding="utf-8"?>
<p:sldLayout xmlns:a="http://schemas.openxmlformats.org/drawingml/2006/main" xmlns:p="http://schemas.openxmlformats.org/presentationml/2006/main" xmlns:r="http://schemas.openxmlformats.org/officeDocument/2006/relationships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38.xml><?xml version="1.0" encoding="utf-8"?>
<p:sldLayout xmlns:a="http://schemas.openxmlformats.org/drawingml/2006/main" xmlns:p="http://schemas.openxmlformats.org/presentationml/2006/main" xmlns:r="http://schemas.openxmlformats.org/officeDocument/2006/relationships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117" name="PlaceHolder 2"/>
          <p:cNvSpPr>
            <a:spLocks noGrp="1"/>
          </p:cNvSpPr>
          <p:nvPr>
            <p:ph type="subTitle"/>
          </p:nvPr>
        </p:nvSpPr>
        <p:spPr>
          <a:xfrm>
            <a:off x="504000" y="1769040"/>
            <a:ext cx="9071640" cy="438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39.xml><?xml version="1.0" encoding="utf-8"?>
<p:sldLayout xmlns:a="http://schemas.openxmlformats.org/drawingml/2006/main" xmlns:p="http://schemas.openxmlformats.org/presentationml/2006/main" xmlns:r="http://schemas.openxmlformats.org/officeDocument/2006/relationships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119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9071640" cy="4384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426920" cy="4384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5152680" y="1769040"/>
            <a:ext cx="4426920" cy="4384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40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121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426920" cy="4384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22" name="PlaceHolder 3"/>
          <p:cNvSpPr>
            <a:spLocks noGrp="1"/>
          </p:cNvSpPr>
          <p:nvPr>
            <p:ph type="body"/>
          </p:nvPr>
        </p:nvSpPr>
        <p:spPr>
          <a:xfrm>
            <a:off x="5152680" y="1769040"/>
            <a:ext cx="4426920" cy="4384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41.xml><?xml version="1.0" encoding="utf-8"?>
<p:sldLayout xmlns:a="http://schemas.openxmlformats.org/drawingml/2006/main" xmlns:p="http://schemas.openxmlformats.org/presentationml/2006/main" xmlns:r="http://schemas.openxmlformats.org/officeDocument/2006/relationships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42.xml><?xml version="1.0" encoding="utf-8"?>
<p:sldLayout xmlns:a="http://schemas.openxmlformats.org/drawingml/2006/main" xmlns:p="http://schemas.openxmlformats.org/presentationml/2006/main" xmlns:r="http://schemas.openxmlformats.org/officeDocument/2006/relationships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PlaceHolder 1"/>
          <p:cNvSpPr>
            <a:spLocks noGrp="1"/>
          </p:cNvSpPr>
          <p:nvPr>
            <p:ph type="subTitle"/>
          </p:nvPr>
        </p:nvSpPr>
        <p:spPr>
          <a:xfrm>
            <a:off x="504000" y="301320"/>
            <a:ext cx="9071640" cy="585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43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126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42692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27" name="PlaceHolder 3"/>
          <p:cNvSpPr>
            <a:spLocks noGrp="1"/>
          </p:cNvSpPr>
          <p:nvPr>
            <p:ph type="body"/>
          </p:nvPr>
        </p:nvSpPr>
        <p:spPr>
          <a:xfrm>
            <a:off x="504000" y="4059360"/>
            <a:ext cx="442692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28" name="PlaceHolder 4"/>
          <p:cNvSpPr>
            <a:spLocks noGrp="1"/>
          </p:cNvSpPr>
          <p:nvPr>
            <p:ph type="body"/>
          </p:nvPr>
        </p:nvSpPr>
        <p:spPr>
          <a:xfrm>
            <a:off x="5152680" y="1769040"/>
            <a:ext cx="4426920" cy="4384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44.xml><?xml version="1.0" encoding="utf-8"?>
<p:sldLayout xmlns:a="http://schemas.openxmlformats.org/drawingml/2006/main" xmlns:p="http://schemas.openxmlformats.org/presentationml/2006/main" xmlns:r="http://schemas.openxmlformats.org/officeDocument/2006/relationships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130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426920" cy="4384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31" name="PlaceHolder 3"/>
          <p:cNvSpPr>
            <a:spLocks noGrp="1"/>
          </p:cNvSpPr>
          <p:nvPr>
            <p:ph type="body"/>
          </p:nvPr>
        </p:nvSpPr>
        <p:spPr>
          <a:xfrm>
            <a:off x="5152680" y="1769040"/>
            <a:ext cx="442692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32" name="PlaceHolder 4"/>
          <p:cNvSpPr>
            <a:spLocks noGrp="1"/>
          </p:cNvSpPr>
          <p:nvPr>
            <p:ph type="body"/>
          </p:nvPr>
        </p:nvSpPr>
        <p:spPr>
          <a:xfrm>
            <a:off x="5152680" y="4059360"/>
            <a:ext cx="442692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45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134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42692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35" name="PlaceHolder 3"/>
          <p:cNvSpPr>
            <a:spLocks noGrp="1"/>
          </p:cNvSpPr>
          <p:nvPr>
            <p:ph type="body"/>
          </p:nvPr>
        </p:nvSpPr>
        <p:spPr>
          <a:xfrm>
            <a:off x="5152680" y="1769040"/>
            <a:ext cx="442692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36" name="PlaceHolder 4"/>
          <p:cNvSpPr>
            <a:spLocks noGrp="1"/>
          </p:cNvSpPr>
          <p:nvPr>
            <p:ph type="body"/>
          </p:nvPr>
        </p:nvSpPr>
        <p:spPr>
          <a:xfrm>
            <a:off x="504000" y="4059360"/>
            <a:ext cx="907164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46.xml><?xml version="1.0" encoding="utf-8"?>
<p:sldLayout xmlns:a="http://schemas.openxmlformats.org/drawingml/2006/main" xmlns:p="http://schemas.openxmlformats.org/presentationml/2006/main" xmlns:r="http://schemas.openxmlformats.org/officeDocument/2006/relationships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138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907164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39" name="PlaceHolder 3"/>
          <p:cNvSpPr>
            <a:spLocks noGrp="1"/>
          </p:cNvSpPr>
          <p:nvPr>
            <p:ph type="body"/>
          </p:nvPr>
        </p:nvSpPr>
        <p:spPr>
          <a:xfrm>
            <a:off x="504000" y="4059360"/>
            <a:ext cx="907164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47.xml><?xml version="1.0" encoding="utf-8"?>
<p:sldLayout xmlns:a="http://schemas.openxmlformats.org/drawingml/2006/main" xmlns:p="http://schemas.openxmlformats.org/presentationml/2006/main" xmlns:r="http://schemas.openxmlformats.org/officeDocument/2006/relationships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141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42692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42" name="PlaceHolder 3"/>
          <p:cNvSpPr>
            <a:spLocks noGrp="1"/>
          </p:cNvSpPr>
          <p:nvPr>
            <p:ph type="body"/>
          </p:nvPr>
        </p:nvSpPr>
        <p:spPr>
          <a:xfrm>
            <a:off x="5152680" y="1769040"/>
            <a:ext cx="442692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43" name="PlaceHolder 4"/>
          <p:cNvSpPr>
            <a:spLocks noGrp="1"/>
          </p:cNvSpPr>
          <p:nvPr>
            <p:ph type="body"/>
          </p:nvPr>
        </p:nvSpPr>
        <p:spPr>
          <a:xfrm>
            <a:off x="5152680" y="4059360"/>
            <a:ext cx="442692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44" name="PlaceHolder 5"/>
          <p:cNvSpPr>
            <a:spLocks noGrp="1"/>
          </p:cNvSpPr>
          <p:nvPr>
            <p:ph type="body"/>
          </p:nvPr>
        </p:nvSpPr>
        <p:spPr>
          <a:xfrm>
            <a:off x="504000" y="4059360"/>
            <a:ext cx="442692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48.xml><?xml version="1.0" encoding="utf-8"?>
<p:sldLayout xmlns:a="http://schemas.openxmlformats.org/drawingml/2006/main" xmlns:p="http://schemas.openxmlformats.org/presentationml/2006/main" xmlns:r="http://schemas.openxmlformats.org/officeDocument/2006/relationships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146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9071640" cy="4384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47" name="PlaceHolder 3"/>
          <p:cNvSpPr>
            <a:spLocks noGrp="1"/>
          </p:cNvSpPr>
          <p:nvPr>
            <p:ph type="body"/>
          </p:nvPr>
        </p:nvSpPr>
        <p:spPr>
          <a:xfrm>
            <a:off x="504000" y="1769040"/>
            <a:ext cx="9071640" cy="4384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pic>
        <p:nvPicPr>
          <p:cNvPr id="148" name="" descr=""/>
          <p:cNvPicPr/>
          <p:nvPr/>
        </p:nvPicPr>
        <p:blipFill>
          <a:blip r:embed="rId2"/>
          <a:stretch/>
        </p:blipFill>
        <p:spPr>
          <a:xfrm>
            <a:off x="2291760" y="1769040"/>
            <a:ext cx="5495400" cy="4384800"/>
          </a:xfrm>
          <a:prstGeom prst="rect">
            <a:avLst/>
          </a:prstGeom>
          <a:ln>
            <a:noFill/>
          </a:ln>
        </p:spPr>
      </p:pic>
      <p:pic>
        <p:nvPicPr>
          <p:cNvPr id="149" name="" descr=""/>
          <p:cNvPicPr/>
          <p:nvPr/>
        </p:nvPicPr>
        <p:blipFill>
          <a:blip r:embed="rId3"/>
          <a:stretch/>
        </p:blipFill>
        <p:spPr>
          <a:xfrm>
            <a:off x="2291760" y="1769040"/>
            <a:ext cx="5495400" cy="4384800"/>
          </a:xfrm>
          <a:prstGeom prst="rect">
            <a:avLst/>
          </a:prstGeom>
          <a:ln>
            <a:noFill/>
          </a:ln>
        </p:spPr>
      </p:pic>
    </p:spTree>
  </p:cSld>
</p:sldLayout>
</file>

<file path=ppt/slideLayouts/slideLayout49.xml><?xml version="1.0" encoding="utf-8"?>
<p:sldLayout xmlns:a="http://schemas.openxmlformats.org/drawingml/2006/main" xmlns:p="http://schemas.openxmlformats.org/presentationml/2006/main" xmlns:r="http://schemas.openxmlformats.org/officeDocument/2006/relationships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50.xml><?xml version="1.0" encoding="utf-8"?>
<p:sldLayout xmlns:a="http://schemas.openxmlformats.org/drawingml/2006/main" xmlns:p="http://schemas.openxmlformats.org/presentationml/2006/main" xmlns:r="http://schemas.openxmlformats.org/officeDocument/2006/relationships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153" name="PlaceHolder 2"/>
          <p:cNvSpPr>
            <a:spLocks noGrp="1"/>
          </p:cNvSpPr>
          <p:nvPr>
            <p:ph type="subTitle"/>
          </p:nvPr>
        </p:nvSpPr>
        <p:spPr>
          <a:xfrm>
            <a:off x="504000" y="1769040"/>
            <a:ext cx="9071640" cy="438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51.xml><?xml version="1.0" encoding="utf-8"?>
<p:sldLayout xmlns:a="http://schemas.openxmlformats.org/drawingml/2006/main" xmlns:p="http://schemas.openxmlformats.org/presentationml/2006/main" xmlns:r="http://schemas.openxmlformats.org/officeDocument/2006/relationships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155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9071640" cy="4384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52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157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426920" cy="4384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58" name="PlaceHolder 3"/>
          <p:cNvSpPr>
            <a:spLocks noGrp="1"/>
          </p:cNvSpPr>
          <p:nvPr>
            <p:ph type="body"/>
          </p:nvPr>
        </p:nvSpPr>
        <p:spPr>
          <a:xfrm>
            <a:off x="5152680" y="1769040"/>
            <a:ext cx="4426920" cy="4384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53.xml><?xml version="1.0" encoding="utf-8"?>
<p:sldLayout xmlns:a="http://schemas.openxmlformats.org/drawingml/2006/main" xmlns:p="http://schemas.openxmlformats.org/presentationml/2006/main" xmlns:r="http://schemas.openxmlformats.org/officeDocument/2006/relationships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54.xml><?xml version="1.0" encoding="utf-8"?>
<p:sldLayout xmlns:a="http://schemas.openxmlformats.org/drawingml/2006/main" xmlns:p="http://schemas.openxmlformats.org/presentationml/2006/main" xmlns:r="http://schemas.openxmlformats.org/officeDocument/2006/relationships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PlaceHolder 1"/>
          <p:cNvSpPr>
            <a:spLocks noGrp="1"/>
          </p:cNvSpPr>
          <p:nvPr>
            <p:ph type="subTitle"/>
          </p:nvPr>
        </p:nvSpPr>
        <p:spPr>
          <a:xfrm>
            <a:off x="504000" y="301320"/>
            <a:ext cx="9071640" cy="585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55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162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42692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63" name="PlaceHolder 3"/>
          <p:cNvSpPr>
            <a:spLocks noGrp="1"/>
          </p:cNvSpPr>
          <p:nvPr>
            <p:ph type="body"/>
          </p:nvPr>
        </p:nvSpPr>
        <p:spPr>
          <a:xfrm>
            <a:off x="504000" y="4059360"/>
            <a:ext cx="442692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64" name="PlaceHolder 4"/>
          <p:cNvSpPr>
            <a:spLocks noGrp="1"/>
          </p:cNvSpPr>
          <p:nvPr>
            <p:ph type="body"/>
          </p:nvPr>
        </p:nvSpPr>
        <p:spPr>
          <a:xfrm>
            <a:off x="5152680" y="1769040"/>
            <a:ext cx="4426920" cy="4384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56.xml><?xml version="1.0" encoding="utf-8"?>
<p:sldLayout xmlns:a="http://schemas.openxmlformats.org/drawingml/2006/main" xmlns:p="http://schemas.openxmlformats.org/presentationml/2006/main" xmlns:r="http://schemas.openxmlformats.org/officeDocument/2006/relationships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166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426920" cy="4384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67" name="PlaceHolder 3"/>
          <p:cNvSpPr>
            <a:spLocks noGrp="1"/>
          </p:cNvSpPr>
          <p:nvPr>
            <p:ph type="body"/>
          </p:nvPr>
        </p:nvSpPr>
        <p:spPr>
          <a:xfrm>
            <a:off x="5152680" y="1769040"/>
            <a:ext cx="442692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68" name="PlaceHolder 4"/>
          <p:cNvSpPr>
            <a:spLocks noGrp="1"/>
          </p:cNvSpPr>
          <p:nvPr>
            <p:ph type="body"/>
          </p:nvPr>
        </p:nvSpPr>
        <p:spPr>
          <a:xfrm>
            <a:off x="5152680" y="4059360"/>
            <a:ext cx="442692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57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170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42692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71" name="PlaceHolder 3"/>
          <p:cNvSpPr>
            <a:spLocks noGrp="1"/>
          </p:cNvSpPr>
          <p:nvPr>
            <p:ph type="body"/>
          </p:nvPr>
        </p:nvSpPr>
        <p:spPr>
          <a:xfrm>
            <a:off x="5152680" y="1769040"/>
            <a:ext cx="442692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72" name="PlaceHolder 4"/>
          <p:cNvSpPr>
            <a:spLocks noGrp="1"/>
          </p:cNvSpPr>
          <p:nvPr>
            <p:ph type="body"/>
          </p:nvPr>
        </p:nvSpPr>
        <p:spPr>
          <a:xfrm>
            <a:off x="504000" y="4059360"/>
            <a:ext cx="907164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58.xml><?xml version="1.0" encoding="utf-8"?>
<p:sldLayout xmlns:a="http://schemas.openxmlformats.org/drawingml/2006/main" xmlns:p="http://schemas.openxmlformats.org/presentationml/2006/main" xmlns:r="http://schemas.openxmlformats.org/officeDocument/2006/relationships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174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907164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75" name="PlaceHolder 3"/>
          <p:cNvSpPr>
            <a:spLocks noGrp="1"/>
          </p:cNvSpPr>
          <p:nvPr>
            <p:ph type="body"/>
          </p:nvPr>
        </p:nvSpPr>
        <p:spPr>
          <a:xfrm>
            <a:off x="504000" y="4059360"/>
            <a:ext cx="907164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59.xml><?xml version="1.0" encoding="utf-8"?>
<p:sldLayout xmlns:a="http://schemas.openxmlformats.org/drawingml/2006/main" xmlns:p="http://schemas.openxmlformats.org/presentationml/2006/main" xmlns:r="http://schemas.openxmlformats.org/officeDocument/2006/relationships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177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42692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78" name="PlaceHolder 3"/>
          <p:cNvSpPr>
            <a:spLocks noGrp="1"/>
          </p:cNvSpPr>
          <p:nvPr>
            <p:ph type="body"/>
          </p:nvPr>
        </p:nvSpPr>
        <p:spPr>
          <a:xfrm>
            <a:off x="5152680" y="1769040"/>
            <a:ext cx="442692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79" name="PlaceHolder 4"/>
          <p:cNvSpPr>
            <a:spLocks noGrp="1"/>
          </p:cNvSpPr>
          <p:nvPr>
            <p:ph type="body"/>
          </p:nvPr>
        </p:nvSpPr>
        <p:spPr>
          <a:xfrm>
            <a:off x="5152680" y="4059360"/>
            <a:ext cx="442692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80" name="PlaceHolder 5"/>
          <p:cNvSpPr>
            <a:spLocks noGrp="1"/>
          </p:cNvSpPr>
          <p:nvPr>
            <p:ph type="body"/>
          </p:nvPr>
        </p:nvSpPr>
        <p:spPr>
          <a:xfrm>
            <a:off x="504000" y="4059360"/>
            <a:ext cx="442692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504000" y="301320"/>
            <a:ext cx="9071640" cy="585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60.xml><?xml version="1.0" encoding="utf-8"?>
<p:sldLayout xmlns:a="http://schemas.openxmlformats.org/drawingml/2006/main" xmlns:p="http://schemas.openxmlformats.org/presentationml/2006/main" xmlns:r="http://schemas.openxmlformats.org/officeDocument/2006/relationships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182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9071640" cy="4384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83" name="PlaceHolder 3"/>
          <p:cNvSpPr>
            <a:spLocks noGrp="1"/>
          </p:cNvSpPr>
          <p:nvPr>
            <p:ph type="body"/>
          </p:nvPr>
        </p:nvSpPr>
        <p:spPr>
          <a:xfrm>
            <a:off x="504000" y="1769040"/>
            <a:ext cx="9071640" cy="4384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pic>
        <p:nvPicPr>
          <p:cNvPr id="184" name="" descr=""/>
          <p:cNvPicPr/>
          <p:nvPr/>
        </p:nvPicPr>
        <p:blipFill>
          <a:blip r:embed="rId2"/>
          <a:stretch/>
        </p:blipFill>
        <p:spPr>
          <a:xfrm>
            <a:off x="2291760" y="1769040"/>
            <a:ext cx="5495400" cy="4384800"/>
          </a:xfrm>
          <a:prstGeom prst="rect">
            <a:avLst/>
          </a:prstGeom>
          <a:ln>
            <a:noFill/>
          </a:ln>
        </p:spPr>
      </p:pic>
      <p:pic>
        <p:nvPicPr>
          <p:cNvPr id="185" name="" descr=""/>
          <p:cNvPicPr/>
          <p:nvPr/>
        </p:nvPicPr>
        <p:blipFill>
          <a:blip r:embed="rId3"/>
          <a:stretch/>
        </p:blipFill>
        <p:spPr>
          <a:xfrm>
            <a:off x="2291760" y="1769040"/>
            <a:ext cx="5495400" cy="4384800"/>
          </a:xfrm>
          <a:prstGeom prst="rect">
            <a:avLst/>
          </a:prstGeom>
          <a:ln>
            <a:noFill/>
          </a:ln>
        </p:spPr>
      </p:pic>
    </p:spTree>
  </p:cSld>
</p:sldLayout>
</file>

<file path=ppt/slideLayouts/slideLayout61.xml><?xml version="1.0" encoding="utf-8"?>
<p:sldLayout xmlns:a="http://schemas.openxmlformats.org/drawingml/2006/main" xmlns:p="http://schemas.openxmlformats.org/presentationml/2006/main" xmlns:r="http://schemas.openxmlformats.org/officeDocument/2006/relationships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62.xml><?xml version="1.0" encoding="utf-8"?>
<p:sldLayout xmlns:a="http://schemas.openxmlformats.org/drawingml/2006/main" xmlns:p="http://schemas.openxmlformats.org/presentationml/2006/main" xmlns:r="http://schemas.openxmlformats.org/officeDocument/2006/relationships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190" name="PlaceHolder 2"/>
          <p:cNvSpPr>
            <a:spLocks noGrp="1"/>
          </p:cNvSpPr>
          <p:nvPr>
            <p:ph type="subTitle"/>
          </p:nvPr>
        </p:nvSpPr>
        <p:spPr>
          <a:xfrm>
            <a:off x="504000" y="1769040"/>
            <a:ext cx="9071640" cy="438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63.xml><?xml version="1.0" encoding="utf-8"?>
<p:sldLayout xmlns:a="http://schemas.openxmlformats.org/drawingml/2006/main" xmlns:p="http://schemas.openxmlformats.org/presentationml/2006/main" xmlns:r="http://schemas.openxmlformats.org/officeDocument/2006/relationships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192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9071640" cy="4384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64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194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426920" cy="4384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95" name="PlaceHolder 3"/>
          <p:cNvSpPr>
            <a:spLocks noGrp="1"/>
          </p:cNvSpPr>
          <p:nvPr>
            <p:ph type="body"/>
          </p:nvPr>
        </p:nvSpPr>
        <p:spPr>
          <a:xfrm>
            <a:off x="5152680" y="1769040"/>
            <a:ext cx="4426920" cy="4384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65.xml><?xml version="1.0" encoding="utf-8"?>
<p:sldLayout xmlns:a="http://schemas.openxmlformats.org/drawingml/2006/main" xmlns:p="http://schemas.openxmlformats.org/presentationml/2006/main" xmlns:r="http://schemas.openxmlformats.org/officeDocument/2006/relationships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66.xml><?xml version="1.0" encoding="utf-8"?>
<p:sldLayout xmlns:a="http://schemas.openxmlformats.org/drawingml/2006/main" xmlns:p="http://schemas.openxmlformats.org/presentationml/2006/main" xmlns:r="http://schemas.openxmlformats.org/officeDocument/2006/relationships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PlaceHolder 1"/>
          <p:cNvSpPr>
            <a:spLocks noGrp="1"/>
          </p:cNvSpPr>
          <p:nvPr>
            <p:ph type="subTitle"/>
          </p:nvPr>
        </p:nvSpPr>
        <p:spPr>
          <a:xfrm>
            <a:off x="504000" y="301320"/>
            <a:ext cx="9071640" cy="585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67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199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42692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00" name="PlaceHolder 3"/>
          <p:cNvSpPr>
            <a:spLocks noGrp="1"/>
          </p:cNvSpPr>
          <p:nvPr>
            <p:ph type="body"/>
          </p:nvPr>
        </p:nvSpPr>
        <p:spPr>
          <a:xfrm>
            <a:off x="504000" y="4059360"/>
            <a:ext cx="442692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01" name="PlaceHolder 4"/>
          <p:cNvSpPr>
            <a:spLocks noGrp="1"/>
          </p:cNvSpPr>
          <p:nvPr>
            <p:ph type="body"/>
          </p:nvPr>
        </p:nvSpPr>
        <p:spPr>
          <a:xfrm>
            <a:off x="5152680" y="1769040"/>
            <a:ext cx="4426920" cy="4384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68.xml><?xml version="1.0" encoding="utf-8"?>
<p:sldLayout xmlns:a="http://schemas.openxmlformats.org/drawingml/2006/main" xmlns:p="http://schemas.openxmlformats.org/presentationml/2006/main" xmlns:r="http://schemas.openxmlformats.org/officeDocument/2006/relationships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203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426920" cy="4384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04" name="PlaceHolder 3"/>
          <p:cNvSpPr>
            <a:spLocks noGrp="1"/>
          </p:cNvSpPr>
          <p:nvPr>
            <p:ph type="body"/>
          </p:nvPr>
        </p:nvSpPr>
        <p:spPr>
          <a:xfrm>
            <a:off x="5152680" y="1769040"/>
            <a:ext cx="442692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05" name="PlaceHolder 4"/>
          <p:cNvSpPr>
            <a:spLocks noGrp="1"/>
          </p:cNvSpPr>
          <p:nvPr>
            <p:ph type="body"/>
          </p:nvPr>
        </p:nvSpPr>
        <p:spPr>
          <a:xfrm>
            <a:off x="5152680" y="4059360"/>
            <a:ext cx="442692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69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207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42692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08" name="PlaceHolder 3"/>
          <p:cNvSpPr>
            <a:spLocks noGrp="1"/>
          </p:cNvSpPr>
          <p:nvPr>
            <p:ph type="body"/>
          </p:nvPr>
        </p:nvSpPr>
        <p:spPr>
          <a:xfrm>
            <a:off x="5152680" y="1769040"/>
            <a:ext cx="442692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09" name="PlaceHolder 4"/>
          <p:cNvSpPr>
            <a:spLocks noGrp="1"/>
          </p:cNvSpPr>
          <p:nvPr>
            <p:ph type="body"/>
          </p:nvPr>
        </p:nvSpPr>
        <p:spPr>
          <a:xfrm>
            <a:off x="504000" y="4059360"/>
            <a:ext cx="907164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42692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504000" y="4059360"/>
            <a:ext cx="442692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5152680" y="1769040"/>
            <a:ext cx="4426920" cy="4384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70.xml><?xml version="1.0" encoding="utf-8"?>
<p:sldLayout xmlns:a="http://schemas.openxmlformats.org/drawingml/2006/main" xmlns:p="http://schemas.openxmlformats.org/presentationml/2006/main" xmlns:r="http://schemas.openxmlformats.org/officeDocument/2006/relationships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211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907164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12" name="PlaceHolder 3"/>
          <p:cNvSpPr>
            <a:spLocks noGrp="1"/>
          </p:cNvSpPr>
          <p:nvPr>
            <p:ph type="body"/>
          </p:nvPr>
        </p:nvSpPr>
        <p:spPr>
          <a:xfrm>
            <a:off x="504000" y="4059360"/>
            <a:ext cx="907164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71.xml><?xml version="1.0" encoding="utf-8"?>
<p:sldLayout xmlns:a="http://schemas.openxmlformats.org/drawingml/2006/main" xmlns:p="http://schemas.openxmlformats.org/presentationml/2006/main" xmlns:r="http://schemas.openxmlformats.org/officeDocument/2006/relationships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214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42692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15" name="PlaceHolder 3"/>
          <p:cNvSpPr>
            <a:spLocks noGrp="1"/>
          </p:cNvSpPr>
          <p:nvPr>
            <p:ph type="body"/>
          </p:nvPr>
        </p:nvSpPr>
        <p:spPr>
          <a:xfrm>
            <a:off x="5152680" y="1769040"/>
            <a:ext cx="442692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16" name="PlaceHolder 4"/>
          <p:cNvSpPr>
            <a:spLocks noGrp="1"/>
          </p:cNvSpPr>
          <p:nvPr>
            <p:ph type="body"/>
          </p:nvPr>
        </p:nvSpPr>
        <p:spPr>
          <a:xfrm>
            <a:off x="5152680" y="4059360"/>
            <a:ext cx="442692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17" name="PlaceHolder 5"/>
          <p:cNvSpPr>
            <a:spLocks noGrp="1"/>
          </p:cNvSpPr>
          <p:nvPr>
            <p:ph type="body"/>
          </p:nvPr>
        </p:nvSpPr>
        <p:spPr>
          <a:xfrm>
            <a:off x="504000" y="4059360"/>
            <a:ext cx="442692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72.xml><?xml version="1.0" encoding="utf-8"?>
<p:sldLayout xmlns:a="http://schemas.openxmlformats.org/drawingml/2006/main" xmlns:p="http://schemas.openxmlformats.org/presentationml/2006/main" xmlns:r="http://schemas.openxmlformats.org/officeDocument/2006/relationships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219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9071640" cy="4384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20" name="PlaceHolder 3"/>
          <p:cNvSpPr>
            <a:spLocks noGrp="1"/>
          </p:cNvSpPr>
          <p:nvPr>
            <p:ph type="body"/>
          </p:nvPr>
        </p:nvSpPr>
        <p:spPr>
          <a:xfrm>
            <a:off x="504000" y="1769040"/>
            <a:ext cx="9071640" cy="4384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pic>
        <p:nvPicPr>
          <p:cNvPr id="221" name="" descr=""/>
          <p:cNvPicPr/>
          <p:nvPr/>
        </p:nvPicPr>
        <p:blipFill>
          <a:blip r:embed="rId2"/>
          <a:stretch/>
        </p:blipFill>
        <p:spPr>
          <a:xfrm>
            <a:off x="2291760" y="1769040"/>
            <a:ext cx="5495400" cy="4384800"/>
          </a:xfrm>
          <a:prstGeom prst="rect">
            <a:avLst/>
          </a:prstGeom>
          <a:ln>
            <a:noFill/>
          </a:ln>
        </p:spPr>
      </p:pic>
      <p:pic>
        <p:nvPicPr>
          <p:cNvPr id="222" name="" descr=""/>
          <p:cNvPicPr/>
          <p:nvPr/>
        </p:nvPicPr>
        <p:blipFill>
          <a:blip r:embed="rId3"/>
          <a:stretch/>
        </p:blipFill>
        <p:spPr>
          <a:xfrm>
            <a:off x="2291760" y="1769040"/>
            <a:ext cx="5495400" cy="4384800"/>
          </a:xfrm>
          <a:prstGeom prst="rect">
            <a:avLst/>
          </a:prstGeom>
          <a:ln>
            <a:noFill/>
          </a:ln>
        </p:spPr>
      </p:pic>
    </p:spTree>
  </p:cSld>
</p:sldLayout>
</file>

<file path=ppt/slideLayouts/slideLayout73.xml><?xml version="1.0" encoding="utf-8"?>
<p:sldLayout xmlns:a="http://schemas.openxmlformats.org/drawingml/2006/main" xmlns:p="http://schemas.openxmlformats.org/presentationml/2006/main" xmlns:r="http://schemas.openxmlformats.org/officeDocument/2006/relationships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74.xml><?xml version="1.0" encoding="utf-8"?>
<p:sldLayout xmlns:a="http://schemas.openxmlformats.org/drawingml/2006/main" xmlns:p="http://schemas.openxmlformats.org/presentationml/2006/main" xmlns:r="http://schemas.openxmlformats.org/officeDocument/2006/relationships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227" name="PlaceHolder 2"/>
          <p:cNvSpPr>
            <a:spLocks noGrp="1"/>
          </p:cNvSpPr>
          <p:nvPr>
            <p:ph type="subTitle"/>
          </p:nvPr>
        </p:nvSpPr>
        <p:spPr>
          <a:xfrm>
            <a:off x="504000" y="1769040"/>
            <a:ext cx="9071640" cy="438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75.xml><?xml version="1.0" encoding="utf-8"?>
<p:sldLayout xmlns:a="http://schemas.openxmlformats.org/drawingml/2006/main" xmlns:p="http://schemas.openxmlformats.org/presentationml/2006/main" xmlns:r="http://schemas.openxmlformats.org/officeDocument/2006/relationships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229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9071640" cy="4384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76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231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426920" cy="4384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32" name="PlaceHolder 3"/>
          <p:cNvSpPr>
            <a:spLocks noGrp="1"/>
          </p:cNvSpPr>
          <p:nvPr>
            <p:ph type="body"/>
          </p:nvPr>
        </p:nvSpPr>
        <p:spPr>
          <a:xfrm>
            <a:off x="5152680" y="1769040"/>
            <a:ext cx="4426920" cy="4384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77.xml><?xml version="1.0" encoding="utf-8"?>
<p:sldLayout xmlns:a="http://schemas.openxmlformats.org/drawingml/2006/main" xmlns:p="http://schemas.openxmlformats.org/presentationml/2006/main" xmlns:r="http://schemas.openxmlformats.org/officeDocument/2006/relationships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78.xml><?xml version="1.0" encoding="utf-8"?>
<p:sldLayout xmlns:a="http://schemas.openxmlformats.org/drawingml/2006/main" xmlns:p="http://schemas.openxmlformats.org/presentationml/2006/main" xmlns:r="http://schemas.openxmlformats.org/officeDocument/2006/relationships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PlaceHolder 1"/>
          <p:cNvSpPr>
            <a:spLocks noGrp="1"/>
          </p:cNvSpPr>
          <p:nvPr>
            <p:ph type="subTitle"/>
          </p:nvPr>
        </p:nvSpPr>
        <p:spPr>
          <a:xfrm>
            <a:off x="504000" y="301320"/>
            <a:ext cx="9071640" cy="585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79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236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42692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37" name="PlaceHolder 3"/>
          <p:cNvSpPr>
            <a:spLocks noGrp="1"/>
          </p:cNvSpPr>
          <p:nvPr>
            <p:ph type="body"/>
          </p:nvPr>
        </p:nvSpPr>
        <p:spPr>
          <a:xfrm>
            <a:off x="504000" y="4059360"/>
            <a:ext cx="442692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38" name="PlaceHolder 4"/>
          <p:cNvSpPr>
            <a:spLocks noGrp="1"/>
          </p:cNvSpPr>
          <p:nvPr>
            <p:ph type="body"/>
          </p:nvPr>
        </p:nvSpPr>
        <p:spPr>
          <a:xfrm>
            <a:off x="5152680" y="1769040"/>
            <a:ext cx="4426920" cy="4384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426920" cy="4384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5152680" y="1769040"/>
            <a:ext cx="442692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5152680" y="4059360"/>
            <a:ext cx="442692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80.xml><?xml version="1.0" encoding="utf-8"?>
<p:sldLayout xmlns:a="http://schemas.openxmlformats.org/drawingml/2006/main" xmlns:p="http://schemas.openxmlformats.org/presentationml/2006/main" xmlns:r="http://schemas.openxmlformats.org/officeDocument/2006/relationships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240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426920" cy="4384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41" name="PlaceHolder 3"/>
          <p:cNvSpPr>
            <a:spLocks noGrp="1"/>
          </p:cNvSpPr>
          <p:nvPr>
            <p:ph type="body"/>
          </p:nvPr>
        </p:nvSpPr>
        <p:spPr>
          <a:xfrm>
            <a:off x="5152680" y="1769040"/>
            <a:ext cx="442692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42" name="PlaceHolder 4"/>
          <p:cNvSpPr>
            <a:spLocks noGrp="1"/>
          </p:cNvSpPr>
          <p:nvPr>
            <p:ph type="body"/>
          </p:nvPr>
        </p:nvSpPr>
        <p:spPr>
          <a:xfrm>
            <a:off x="5152680" y="4059360"/>
            <a:ext cx="442692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81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244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42692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45" name="PlaceHolder 3"/>
          <p:cNvSpPr>
            <a:spLocks noGrp="1"/>
          </p:cNvSpPr>
          <p:nvPr>
            <p:ph type="body"/>
          </p:nvPr>
        </p:nvSpPr>
        <p:spPr>
          <a:xfrm>
            <a:off x="5152680" y="1769040"/>
            <a:ext cx="442692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46" name="PlaceHolder 4"/>
          <p:cNvSpPr>
            <a:spLocks noGrp="1"/>
          </p:cNvSpPr>
          <p:nvPr>
            <p:ph type="body"/>
          </p:nvPr>
        </p:nvSpPr>
        <p:spPr>
          <a:xfrm>
            <a:off x="504000" y="4059360"/>
            <a:ext cx="907164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82.xml><?xml version="1.0" encoding="utf-8"?>
<p:sldLayout xmlns:a="http://schemas.openxmlformats.org/drawingml/2006/main" xmlns:p="http://schemas.openxmlformats.org/presentationml/2006/main" xmlns:r="http://schemas.openxmlformats.org/officeDocument/2006/relationships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248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907164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49" name="PlaceHolder 3"/>
          <p:cNvSpPr>
            <a:spLocks noGrp="1"/>
          </p:cNvSpPr>
          <p:nvPr>
            <p:ph type="body"/>
          </p:nvPr>
        </p:nvSpPr>
        <p:spPr>
          <a:xfrm>
            <a:off x="504000" y="4059360"/>
            <a:ext cx="907164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83.xml><?xml version="1.0" encoding="utf-8"?>
<p:sldLayout xmlns:a="http://schemas.openxmlformats.org/drawingml/2006/main" xmlns:p="http://schemas.openxmlformats.org/presentationml/2006/main" xmlns:r="http://schemas.openxmlformats.org/officeDocument/2006/relationships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251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42692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52" name="PlaceHolder 3"/>
          <p:cNvSpPr>
            <a:spLocks noGrp="1"/>
          </p:cNvSpPr>
          <p:nvPr>
            <p:ph type="body"/>
          </p:nvPr>
        </p:nvSpPr>
        <p:spPr>
          <a:xfrm>
            <a:off x="5152680" y="1769040"/>
            <a:ext cx="442692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53" name="PlaceHolder 4"/>
          <p:cNvSpPr>
            <a:spLocks noGrp="1"/>
          </p:cNvSpPr>
          <p:nvPr>
            <p:ph type="body"/>
          </p:nvPr>
        </p:nvSpPr>
        <p:spPr>
          <a:xfrm>
            <a:off x="5152680" y="4059360"/>
            <a:ext cx="442692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54" name="PlaceHolder 5"/>
          <p:cNvSpPr>
            <a:spLocks noGrp="1"/>
          </p:cNvSpPr>
          <p:nvPr>
            <p:ph type="body"/>
          </p:nvPr>
        </p:nvSpPr>
        <p:spPr>
          <a:xfrm>
            <a:off x="504000" y="4059360"/>
            <a:ext cx="442692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84.xml><?xml version="1.0" encoding="utf-8"?>
<p:sldLayout xmlns:a="http://schemas.openxmlformats.org/drawingml/2006/main" xmlns:p="http://schemas.openxmlformats.org/presentationml/2006/main" xmlns:r="http://schemas.openxmlformats.org/officeDocument/2006/relationships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256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9071640" cy="4384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57" name="PlaceHolder 3"/>
          <p:cNvSpPr>
            <a:spLocks noGrp="1"/>
          </p:cNvSpPr>
          <p:nvPr>
            <p:ph type="body"/>
          </p:nvPr>
        </p:nvSpPr>
        <p:spPr>
          <a:xfrm>
            <a:off x="504000" y="1769040"/>
            <a:ext cx="9071640" cy="4384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pic>
        <p:nvPicPr>
          <p:cNvPr id="258" name="" descr=""/>
          <p:cNvPicPr/>
          <p:nvPr/>
        </p:nvPicPr>
        <p:blipFill>
          <a:blip r:embed="rId2"/>
          <a:stretch/>
        </p:blipFill>
        <p:spPr>
          <a:xfrm>
            <a:off x="2291760" y="1769040"/>
            <a:ext cx="5495400" cy="4384800"/>
          </a:xfrm>
          <a:prstGeom prst="rect">
            <a:avLst/>
          </a:prstGeom>
          <a:ln>
            <a:noFill/>
          </a:ln>
        </p:spPr>
      </p:pic>
      <p:pic>
        <p:nvPicPr>
          <p:cNvPr id="259" name="" descr=""/>
          <p:cNvPicPr/>
          <p:nvPr/>
        </p:nvPicPr>
        <p:blipFill>
          <a:blip r:embed="rId3"/>
          <a:stretch/>
        </p:blipFill>
        <p:spPr>
          <a:xfrm>
            <a:off x="2291760" y="1769040"/>
            <a:ext cx="5495400" cy="4384800"/>
          </a:xfrm>
          <a:prstGeom prst="rect">
            <a:avLst/>
          </a:prstGeom>
          <a:ln>
            <a:noFill/>
          </a:ln>
        </p:spPr>
      </p:pic>
    </p:spTree>
  </p:cSld>
</p:sldLayout>
</file>

<file path=ppt/slideLayouts/slideLayout85.xml><?xml version="1.0" encoding="utf-8"?>
<p:sldLayout xmlns:a="http://schemas.openxmlformats.org/drawingml/2006/main" xmlns:p="http://schemas.openxmlformats.org/presentationml/2006/main" xmlns:r="http://schemas.openxmlformats.org/officeDocument/2006/relationships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86.xml><?xml version="1.0" encoding="utf-8"?>
<p:sldLayout xmlns:a="http://schemas.openxmlformats.org/drawingml/2006/main" xmlns:p="http://schemas.openxmlformats.org/presentationml/2006/main" xmlns:r="http://schemas.openxmlformats.org/officeDocument/2006/relationships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354" name="PlaceHolder 2"/>
          <p:cNvSpPr>
            <a:spLocks noGrp="1"/>
          </p:cNvSpPr>
          <p:nvPr>
            <p:ph type="subTitle"/>
          </p:nvPr>
        </p:nvSpPr>
        <p:spPr>
          <a:xfrm>
            <a:off x="504000" y="1769040"/>
            <a:ext cx="9071640" cy="438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87.xml><?xml version="1.0" encoding="utf-8"?>
<p:sldLayout xmlns:a="http://schemas.openxmlformats.org/drawingml/2006/main" xmlns:p="http://schemas.openxmlformats.org/presentationml/2006/main" xmlns:r="http://schemas.openxmlformats.org/officeDocument/2006/relationships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356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9071640" cy="4384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88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358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426920" cy="4384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359" name="PlaceHolder 3"/>
          <p:cNvSpPr>
            <a:spLocks noGrp="1"/>
          </p:cNvSpPr>
          <p:nvPr>
            <p:ph type="body"/>
          </p:nvPr>
        </p:nvSpPr>
        <p:spPr>
          <a:xfrm>
            <a:off x="5152680" y="1769040"/>
            <a:ext cx="4426920" cy="4384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89.xml><?xml version="1.0" encoding="utf-8"?>
<p:sldLayout xmlns:a="http://schemas.openxmlformats.org/drawingml/2006/main" xmlns:p="http://schemas.openxmlformats.org/presentationml/2006/main" xmlns:r="http://schemas.openxmlformats.org/officeDocument/2006/relationships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42692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5152680" y="1769040"/>
            <a:ext cx="442692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504000" y="4059360"/>
            <a:ext cx="907164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90.xml><?xml version="1.0" encoding="utf-8"?>
<p:sldLayout xmlns:a="http://schemas.openxmlformats.org/drawingml/2006/main" xmlns:p="http://schemas.openxmlformats.org/presentationml/2006/main" xmlns:r="http://schemas.openxmlformats.org/officeDocument/2006/relationships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PlaceHolder 1"/>
          <p:cNvSpPr>
            <a:spLocks noGrp="1"/>
          </p:cNvSpPr>
          <p:nvPr>
            <p:ph type="subTitle"/>
          </p:nvPr>
        </p:nvSpPr>
        <p:spPr>
          <a:xfrm>
            <a:off x="504000" y="301320"/>
            <a:ext cx="9071640" cy="585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91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363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42692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364" name="PlaceHolder 3"/>
          <p:cNvSpPr>
            <a:spLocks noGrp="1"/>
          </p:cNvSpPr>
          <p:nvPr>
            <p:ph type="body"/>
          </p:nvPr>
        </p:nvSpPr>
        <p:spPr>
          <a:xfrm>
            <a:off x="504000" y="4059360"/>
            <a:ext cx="442692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365" name="PlaceHolder 4"/>
          <p:cNvSpPr>
            <a:spLocks noGrp="1"/>
          </p:cNvSpPr>
          <p:nvPr>
            <p:ph type="body"/>
          </p:nvPr>
        </p:nvSpPr>
        <p:spPr>
          <a:xfrm>
            <a:off x="5152680" y="1769040"/>
            <a:ext cx="4426920" cy="4384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92.xml><?xml version="1.0" encoding="utf-8"?>
<p:sldLayout xmlns:a="http://schemas.openxmlformats.org/drawingml/2006/main" xmlns:p="http://schemas.openxmlformats.org/presentationml/2006/main" xmlns:r="http://schemas.openxmlformats.org/officeDocument/2006/relationships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367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426920" cy="4384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368" name="PlaceHolder 3"/>
          <p:cNvSpPr>
            <a:spLocks noGrp="1"/>
          </p:cNvSpPr>
          <p:nvPr>
            <p:ph type="body"/>
          </p:nvPr>
        </p:nvSpPr>
        <p:spPr>
          <a:xfrm>
            <a:off x="5152680" y="1769040"/>
            <a:ext cx="442692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369" name="PlaceHolder 4"/>
          <p:cNvSpPr>
            <a:spLocks noGrp="1"/>
          </p:cNvSpPr>
          <p:nvPr>
            <p:ph type="body"/>
          </p:nvPr>
        </p:nvSpPr>
        <p:spPr>
          <a:xfrm>
            <a:off x="5152680" y="4059360"/>
            <a:ext cx="442692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93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371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42692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372" name="PlaceHolder 3"/>
          <p:cNvSpPr>
            <a:spLocks noGrp="1"/>
          </p:cNvSpPr>
          <p:nvPr>
            <p:ph type="body"/>
          </p:nvPr>
        </p:nvSpPr>
        <p:spPr>
          <a:xfrm>
            <a:off x="5152680" y="1769040"/>
            <a:ext cx="442692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373" name="PlaceHolder 4"/>
          <p:cNvSpPr>
            <a:spLocks noGrp="1"/>
          </p:cNvSpPr>
          <p:nvPr>
            <p:ph type="body"/>
          </p:nvPr>
        </p:nvSpPr>
        <p:spPr>
          <a:xfrm>
            <a:off x="504000" y="4059360"/>
            <a:ext cx="907164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94.xml><?xml version="1.0" encoding="utf-8"?>
<p:sldLayout xmlns:a="http://schemas.openxmlformats.org/drawingml/2006/main" xmlns:p="http://schemas.openxmlformats.org/presentationml/2006/main" xmlns:r="http://schemas.openxmlformats.org/officeDocument/2006/relationships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375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907164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376" name="PlaceHolder 3"/>
          <p:cNvSpPr>
            <a:spLocks noGrp="1"/>
          </p:cNvSpPr>
          <p:nvPr>
            <p:ph type="body"/>
          </p:nvPr>
        </p:nvSpPr>
        <p:spPr>
          <a:xfrm>
            <a:off x="504000" y="4059360"/>
            <a:ext cx="907164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95.xml><?xml version="1.0" encoding="utf-8"?>
<p:sldLayout xmlns:a="http://schemas.openxmlformats.org/drawingml/2006/main" xmlns:p="http://schemas.openxmlformats.org/presentationml/2006/main" xmlns:r="http://schemas.openxmlformats.org/officeDocument/2006/relationships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378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42692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379" name="PlaceHolder 3"/>
          <p:cNvSpPr>
            <a:spLocks noGrp="1"/>
          </p:cNvSpPr>
          <p:nvPr>
            <p:ph type="body"/>
          </p:nvPr>
        </p:nvSpPr>
        <p:spPr>
          <a:xfrm>
            <a:off x="5152680" y="1769040"/>
            <a:ext cx="442692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380" name="PlaceHolder 4"/>
          <p:cNvSpPr>
            <a:spLocks noGrp="1"/>
          </p:cNvSpPr>
          <p:nvPr>
            <p:ph type="body"/>
          </p:nvPr>
        </p:nvSpPr>
        <p:spPr>
          <a:xfrm>
            <a:off x="5152680" y="4059360"/>
            <a:ext cx="442692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381" name="PlaceHolder 5"/>
          <p:cNvSpPr>
            <a:spLocks noGrp="1"/>
          </p:cNvSpPr>
          <p:nvPr>
            <p:ph type="body"/>
          </p:nvPr>
        </p:nvSpPr>
        <p:spPr>
          <a:xfrm>
            <a:off x="504000" y="4059360"/>
            <a:ext cx="442692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96.xml><?xml version="1.0" encoding="utf-8"?>
<p:sldLayout xmlns:a="http://schemas.openxmlformats.org/drawingml/2006/main" xmlns:p="http://schemas.openxmlformats.org/presentationml/2006/main" xmlns:r="http://schemas.openxmlformats.org/officeDocument/2006/relationships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383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9071640" cy="4384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384" name="PlaceHolder 3"/>
          <p:cNvSpPr>
            <a:spLocks noGrp="1"/>
          </p:cNvSpPr>
          <p:nvPr>
            <p:ph type="body"/>
          </p:nvPr>
        </p:nvSpPr>
        <p:spPr>
          <a:xfrm>
            <a:off x="504000" y="1769040"/>
            <a:ext cx="9071640" cy="4384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pic>
        <p:nvPicPr>
          <p:cNvPr id="385" name="" descr=""/>
          <p:cNvPicPr/>
          <p:nvPr/>
        </p:nvPicPr>
        <p:blipFill>
          <a:blip r:embed="rId2"/>
          <a:stretch/>
        </p:blipFill>
        <p:spPr>
          <a:xfrm>
            <a:off x="2291760" y="1769040"/>
            <a:ext cx="5495400" cy="4384800"/>
          </a:xfrm>
          <a:prstGeom prst="rect">
            <a:avLst/>
          </a:prstGeom>
          <a:ln>
            <a:noFill/>
          </a:ln>
        </p:spPr>
      </p:pic>
      <p:pic>
        <p:nvPicPr>
          <p:cNvPr id="386" name="" descr=""/>
          <p:cNvPicPr/>
          <p:nvPr/>
        </p:nvPicPr>
        <p:blipFill>
          <a:blip r:embed="rId3"/>
          <a:stretch/>
        </p:blipFill>
        <p:spPr>
          <a:xfrm>
            <a:off x="2291760" y="1769040"/>
            <a:ext cx="5495400" cy="4384800"/>
          </a:xfrm>
          <a:prstGeom prst="rect">
            <a:avLst/>
          </a:prstGeom>
          <a:ln>
            <a:noFill/>
          </a:ln>
        </p:spPr>
      </p:pic>
    </p:spTree>
  </p:cSld>
</p:sldLayout>
</file>

<file path=ppt/slideLayouts/slideLayout97.xml><?xml version="1.0" encoding="utf-8"?>
<p:sldLayout xmlns:a="http://schemas.openxmlformats.org/drawingml/2006/main" xmlns:p="http://schemas.openxmlformats.org/presentationml/2006/main" xmlns:r="http://schemas.openxmlformats.org/officeDocument/2006/relationships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98.xml><?xml version="1.0" encoding="utf-8"?>
<p:sldLayout xmlns:a="http://schemas.openxmlformats.org/drawingml/2006/main" xmlns:p="http://schemas.openxmlformats.org/presentationml/2006/main" xmlns:r="http://schemas.openxmlformats.org/officeDocument/2006/relationships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394" name="PlaceHolder 2"/>
          <p:cNvSpPr>
            <a:spLocks noGrp="1"/>
          </p:cNvSpPr>
          <p:nvPr>
            <p:ph type="subTitle"/>
          </p:nvPr>
        </p:nvSpPr>
        <p:spPr>
          <a:xfrm>
            <a:off x="504000" y="1769040"/>
            <a:ext cx="9071640" cy="438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99.xml><?xml version="1.0" encoding="utf-8"?>
<p:sldLayout xmlns:a="http://schemas.openxmlformats.org/drawingml/2006/main" xmlns:p="http://schemas.openxmlformats.org/presentationml/2006/main" xmlns:r="http://schemas.openxmlformats.org/officeDocument/2006/relationships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396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9071640" cy="4384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_rels/slideMaster10.xml.rels><?xml version="1.0" encoding="UTF-8"?>
<Relationships xmlns="http://schemas.openxmlformats.org/package/2006/relationships"><Relationship Id="rId1" Type="http://schemas.openxmlformats.org/officeDocument/2006/relationships/theme" Target="../theme/theme10.xml"/><Relationship Id="rId2" Type="http://schemas.openxmlformats.org/officeDocument/2006/relationships/slideLayout" Target="../slideLayouts/slideLayout109.xml"/><Relationship Id="rId3" Type="http://schemas.openxmlformats.org/officeDocument/2006/relationships/slideLayout" Target="../slideLayouts/slideLayout110.xml"/><Relationship Id="rId4" Type="http://schemas.openxmlformats.org/officeDocument/2006/relationships/slideLayout" Target="../slideLayouts/slideLayout111.xml"/><Relationship Id="rId5" Type="http://schemas.openxmlformats.org/officeDocument/2006/relationships/slideLayout" Target="../slideLayouts/slideLayout112.xml"/><Relationship Id="rId6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4.xml"/><Relationship Id="rId8" Type="http://schemas.openxmlformats.org/officeDocument/2006/relationships/slideLayout" Target="../slideLayouts/slideLayout115.xml"/><Relationship Id="rId9" Type="http://schemas.openxmlformats.org/officeDocument/2006/relationships/slideLayout" Target="../slideLayouts/slideLayout116.xml"/><Relationship Id="rId10" Type="http://schemas.openxmlformats.org/officeDocument/2006/relationships/slideLayout" Target="../slideLayouts/slideLayout117.xml"/><Relationship Id="rId11" Type="http://schemas.openxmlformats.org/officeDocument/2006/relationships/slideLayout" Target="../slideLayouts/slideLayout118.xml"/><Relationship Id="rId12" Type="http://schemas.openxmlformats.org/officeDocument/2006/relationships/slideLayout" Target="../slideLayouts/slideLayout119.xml"/><Relationship Id="rId13" Type="http://schemas.openxmlformats.org/officeDocument/2006/relationships/slideLayout" Target="../slideLayouts/slideLayout120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8.xml"/><Relationship Id="rId6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0.xml"/><Relationship Id="rId8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36.xml"/>
</Relationships>
</file>

<file path=ppt/slideMasters/_rels/slideMaster4.xml.rels><?xml version="1.0" encoding="UTF-8"?>
<Relationships xmlns="http://schemas.openxmlformats.org/package/2006/relationships"><Relationship Id="rId1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9.xml"/><Relationship Id="rId5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2.xml"/><Relationship Id="rId8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48.xml"/>
</Relationships>
</file>

<file path=ppt/slideMasters/_rels/slideMaster5.xml.rels><?xml version="1.0" encoding="UTF-8"?>
<Relationships xmlns="http://schemas.openxmlformats.org/package/2006/relationships"><Relationship Id="rId1" Type="http://schemas.openxmlformats.org/officeDocument/2006/relationships/theme" Target="../theme/theme5.xml"/><Relationship Id="rId2" Type="http://schemas.openxmlformats.org/officeDocument/2006/relationships/slideLayout" Target="../slideLayouts/slideLayout49.xml"/><Relationship Id="rId3" Type="http://schemas.openxmlformats.org/officeDocument/2006/relationships/slideLayout" Target="../slideLayouts/slideLayout50.xml"/><Relationship Id="rId4" Type="http://schemas.openxmlformats.org/officeDocument/2006/relationships/slideLayout" Target="../slideLayouts/slideLayout51.xml"/><Relationship Id="rId5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4.xml"/><Relationship Id="rId8" Type="http://schemas.openxmlformats.org/officeDocument/2006/relationships/slideLayout" Target="../slideLayouts/slideLayout55.xml"/><Relationship Id="rId9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58.xml"/><Relationship Id="rId12" Type="http://schemas.openxmlformats.org/officeDocument/2006/relationships/slideLayout" Target="../slideLayouts/slideLayout59.xml"/><Relationship Id="rId13" Type="http://schemas.openxmlformats.org/officeDocument/2006/relationships/slideLayout" Target="../slideLayouts/slideLayout60.xml"/>
</Relationships>
</file>

<file path=ppt/slideMasters/_rels/slideMaster6.xml.rels><?xml version="1.0" encoding="UTF-8"?>
<Relationships xmlns="http://schemas.openxmlformats.org/package/2006/relationships"><Relationship Id="rId1" Type="http://schemas.openxmlformats.org/officeDocument/2006/relationships/theme" Target="../theme/theme6.xml"/><Relationship Id="rId2" Type="http://schemas.openxmlformats.org/officeDocument/2006/relationships/slideLayout" Target="../slideLayouts/slideLayout61.xml"/><Relationship Id="rId3" Type="http://schemas.openxmlformats.org/officeDocument/2006/relationships/slideLayout" Target="../slideLayouts/slideLayout62.xml"/><Relationship Id="rId4" Type="http://schemas.openxmlformats.org/officeDocument/2006/relationships/slideLayout" Target="../slideLayouts/slideLayout63.xml"/><Relationship Id="rId5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6.xml"/><Relationship Id="rId8" Type="http://schemas.openxmlformats.org/officeDocument/2006/relationships/slideLayout" Target="../slideLayouts/slideLayout67.xml"/><Relationship Id="rId9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69.xml"/><Relationship Id="rId11" Type="http://schemas.openxmlformats.org/officeDocument/2006/relationships/slideLayout" Target="../slideLayouts/slideLayout70.xml"/><Relationship Id="rId12" Type="http://schemas.openxmlformats.org/officeDocument/2006/relationships/slideLayout" Target="../slideLayouts/slideLayout71.xml"/><Relationship Id="rId13" Type="http://schemas.openxmlformats.org/officeDocument/2006/relationships/slideLayout" Target="../slideLayouts/slideLayout72.xml"/>
</Relationships>
</file>

<file path=ppt/slideMasters/_rels/slideMaster7.xml.rels><?xml version="1.0" encoding="UTF-8"?>
<Relationships xmlns="http://schemas.openxmlformats.org/package/2006/relationships"><Relationship Id="rId1" Type="http://schemas.openxmlformats.org/officeDocument/2006/relationships/theme" Target="../theme/theme7.xml"/><Relationship Id="rId2" Type="http://schemas.openxmlformats.org/officeDocument/2006/relationships/slideLayout" Target="../slideLayouts/slideLayout73.xml"/><Relationship Id="rId3" Type="http://schemas.openxmlformats.org/officeDocument/2006/relationships/slideLayout" Target="../slideLayouts/slideLayout74.xml"/><Relationship Id="rId4" Type="http://schemas.openxmlformats.org/officeDocument/2006/relationships/slideLayout" Target="../slideLayouts/slideLayout75.xml"/><Relationship Id="rId5" Type="http://schemas.openxmlformats.org/officeDocument/2006/relationships/slideLayout" Target="../slideLayouts/slideLayout76.xml"/><Relationship Id="rId6" Type="http://schemas.openxmlformats.org/officeDocument/2006/relationships/slideLayout" Target="../slideLayouts/slideLayout77.xml"/><Relationship Id="rId7" Type="http://schemas.openxmlformats.org/officeDocument/2006/relationships/slideLayout" Target="../slideLayouts/slideLayout78.xml"/><Relationship Id="rId8" Type="http://schemas.openxmlformats.org/officeDocument/2006/relationships/slideLayout" Target="../slideLayouts/slideLayout79.xml"/><Relationship Id="rId9" Type="http://schemas.openxmlformats.org/officeDocument/2006/relationships/slideLayout" Target="../slideLayouts/slideLayout80.xml"/><Relationship Id="rId10" Type="http://schemas.openxmlformats.org/officeDocument/2006/relationships/slideLayout" Target="../slideLayouts/slideLayout81.xml"/><Relationship Id="rId11" Type="http://schemas.openxmlformats.org/officeDocument/2006/relationships/slideLayout" Target="../slideLayouts/slideLayout82.xml"/><Relationship Id="rId12" Type="http://schemas.openxmlformats.org/officeDocument/2006/relationships/slideLayout" Target="../slideLayouts/slideLayout83.xml"/><Relationship Id="rId13" Type="http://schemas.openxmlformats.org/officeDocument/2006/relationships/slideLayout" Target="../slideLayouts/slideLayout84.xml"/>
</Relationships>
</file>

<file path=ppt/slideMasters/_rels/slideMaster8.xml.rels><?xml version="1.0" encoding="UTF-8"?>
<Relationships xmlns="http://schemas.openxmlformats.org/package/2006/relationships"><Relationship Id="rId1" Type="http://schemas.openxmlformats.org/officeDocument/2006/relationships/theme" Target="../theme/theme8.xml"/><Relationship Id="rId2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6.xml"/><Relationship Id="rId4" Type="http://schemas.openxmlformats.org/officeDocument/2006/relationships/slideLayout" Target="../slideLayouts/slideLayout87.xml"/><Relationship Id="rId5" Type="http://schemas.openxmlformats.org/officeDocument/2006/relationships/slideLayout" Target="../slideLayouts/slideLayout88.xml"/><Relationship Id="rId6" Type="http://schemas.openxmlformats.org/officeDocument/2006/relationships/slideLayout" Target="../slideLayouts/slideLayout89.xml"/><Relationship Id="rId7" Type="http://schemas.openxmlformats.org/officeDocument/2006/relationships/slideLayout" Target="../slideLayouts/slideLayout90.xml"/><Relationship Id="rId8" Type="http://schemas.openxmlformats.org/officeDocument/2006/relationships/slideLayout" Target="../slideLayouts/slideLayout91.xml"/><Relationship Id="rId9" Type="http://schemas.openxmlformats.org/officeDocument/2006/relationships/slideLayout" Target="../slideLayouts/slideLayout92.xml"/><Relationship Id="rId10" Type="http://schemas.openxmlformats.org/officeDocument/2006/relationships/slideLayout" Target="../slideLayouts/slideLayout93.xml"/><Relationship Id="rId11" Type="http://schemas.openxmlformats.org/officeDocument/2006/relationships/slideLayout" Target="../slideLayouts/slideLayout94.xml"/><Relationship Id="rId12" Type="http://schemas.openxmlformats.org/officeDocument/2006/relationships/slideLayout" Target="../slideLayouts/slideLayout95.xml"/><Relationship Id="rId13" Type="http://schemas.openxmlformats.org/officeDocument/2006/relationships/slideLayout" Target="../slideLayouts/slideLayout96.xml"/>
</Relationships>
</file>

<file path=ppt/slideMasters/_rels/slideMaster9.xml.rels><?xml version="1.0" encoding="UTF-8"?>
<Relationships xmlns="http://schemas.openxmlformats.org/package/2006/relationships"><Relationship Id="rId1" Type="http://schemas.openxmlformats.org/officeDocument/2006/relationships/theme" Target="../theme/theme9.xml"/><Relationship Id="rId2" Type="http://schemas.openxmlformats.org/officeDocument/2006/relationships/slideLayout" Target="../slideLayouts/slideLayout97.xml"/><Relationship Id="rId3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9.xml"/><Relationship Id="rId5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1.xml"/><Relationship Id="rId7" Type="http://schemas.openxmlformats.org/officeDocument/2006/relationships/slideLayout" Target="../slideLayouts/slideLayout102.xml"/><Relationship Id="rId8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06.xml"/><Relationship Id="rId12" Type="http://schemas.openxmlformats.org/officeDocument/2006/relationships/slideLayout" Target="../slideLayouts/slideLayout107.xml"/><Relationship Id="rId13" Type="http://schemas.openxmlformats.org/officeDocument/2006/relationships/slideLayout" Target="../slideLayouts/slideLayout108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r>
              <a:rPr lang="en-US" sz="4400">
                <a:latin typeface="DejaVu Sans"/>
              </a:rPr>
              <a:t>Click to edit the title text format</a:t>
            </a:r>
            <a:endParaRPr/>
          </a:p>
        </p:txBody>
      </p:sp>
      <p:sp>
        <p:nvSpPr>
          <p:cNvPr id="1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9071640" cy="4384800"/>
          </a:xfrm>
          <a:prstGeom prst="rect">
            <a:avLst/>
          </a:prstGeom>
        </p:spPr>
        <p:txBody>
          <a:bodyPr lIns="0" rIns="0" tIns="0" bIns="0"/>
          <a:p>
            <a:pPr>
              <a:buSzPct val="45000"/>
              <a:buFont typeface="StarSymbol"/>
              <a:buChar char=""/>
            </a:pPr>
            <a:r>
              <a:rPr lang="en-US" sz="3200">
                <a:latin typeface="DejaVu Sans"/>
              </a:rPr>
              <a:t>Click to edit the outline text format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en-US" sz="2800">
                <a:latin typeface="DejaVu Sans"/>
              </a:rPr>
              <a:t>Second Outline Level</a:t>
            </a:r>
            <a:endParaRPr/>
          </a:p>
          <a:p>
            <a:pPr lvl="2">
              <a:buSzPct val="45000"/>
              <a:buFont typeface="StarSymbol"/>
              <a:buChar char=""/>
            </a:pPr>
            <a:r>
              <a:rPr lang="en-US" sz="2400">
                <a:latin typeface="DejaVu Sans"/>
              </a:rPr>
              <a:t>Third Outline Level</a:t>
            </a:r>
            <a:endParaRPr/>
          </a:p>
          <a:p>
            <a:pPr lvl="3">
              <a:buSzPct val="75000"/>
              <a:buFont typeface="StarSymbol"/>
              <a:buChar char=""/>
            </a:pPr>
            <a:r>
              <a:rPr lang="en-US" sz="2000">
                <a:latin typeface="DejaVu Sans"/>
              </a:rPr>
              <a:t>Fourth Outline Level</a:t>
            </a:r>
            <a:endParaRPr/>
          </a:p>
          <a:p>
            <a:pPr lvl="4">
              <a:buSzPct val="45000"/>
              <a:buFont typeface="StarSymbol"/>
              <a:buChar char=""/>
            </a:pPr>
            <a:r>
              <a:rPr lang="en-US" sz="2000">
                <a:latin typeface="DejaVu Sans"/>
              </a:rPr>
              <a:t>Fifth Outline Level</a:t>
            </a:r>
            <a:endParaRPr/>
          </a:p>
          <a:p>
            <a:pPr lvl="5">
              <a:buSzPct val="45000"/>
              <a:buFont typeface="StarSymbol"/>
              <a:buChar char=""/>
            </a:pPr>
            <a:r>
              <a:rPr lang="en-US" sz="2000">
                <a:latin typeface="DejaVu Sans"/>
              </a:rPr>
              <a:t>Sixth Outline Level</a:t>
            </a:r>
            <a:endParaRPr/>
          </a:p>
          <a:p>
            <a:pPr lvl="6">
              <a:buSzPct val="45000"/>
              <a:buFont typeface="StarSymbol"/>
              <a:buChar char=""/>
            </a:pPr>
            <a:r>
              <a:rPr lang="en-US" sz="2000">
                <a:latin typeface="DejaVu Sans"/>
              </a:rPr>
              <a:t>Seventh Outline Level</a:t>
            </a:r>
            <a:endParaRPr/>
          </a:p>
        </p:txBody>
      </p:sp>
      <p:sp>
        <p:nvSpPr>
          <p:cNvPr id="2" name="PlaceHolder 3"/>
          <p:cNvSpPr>
            <a:spLocks noGrp="1"/>
          </p:cNvSpPr>
          <p:nvPr>
            <p:ph type="dt"/>
          </p:nvPr>
        </p:nvSpPr>
        <p:spPr>
          <a:xfrm>
            <a:off x="504000" y="6887160"/>
            <a:ext cx="2348280" cy="521280"/>
          </a:xfrm>
          <a:prstGeom prst="rect">
            <a:avLst/>
          </a:prstGeom>
        </p:spPr>
        <p:txBody>
          <a:bodyPr lIns="0" rIns="0" tIns="0" bIns="0"/>
          <a:p>
            <a:r>
              <a:rPr lang="en-US" sz="1400">
                <a:latin typeface="DejaVu Sans"/>
              </a:rPr>
              <a:t>&lt;date/time&gt;</a:t>
            </a:r>
            <a:endParaRPr/>
          </a:p>
        </p:txBody>
      </p:sp>
      <p:sp>
        <p:nvSpPr>
          <p:cNvPr id="3" name="PlaceHolder 4"/>
          <p:cNvSpPr>
            <a:spLocks noGrp="1"/>
          </p:cNvSpPr>
          <p:nvPr>
            <p:ph type="ftr"/>
          </p:nvPr>
        </p:nvSpPr>
        <p:spPr>
          <a:xfrm>
            <a:off x="3447360" y="6887160"/>
            <a:ext cx="3195000" cy="521280"/>
          </a:xfrm>
          <a:prstGeom prst="rect">
            <a:avLst/>
          </a:prstGeom>
        </p:spPr>
        <p:txBody>
          <a:bodyPr lIns="0" rIns="0" tIns="0" bIns="0"/>
          <a:p>
            <a:pPr algn="ctr"/>
            <a:r>
              <a:rPr lang="en-US" sz="1400">
                <a:latin typeface="DejaVu Sans"/>
              </a:rPr>
              <a:t>&lt;footer&gt;</a:t>
            </a:r>
            <a:endParaRPr/>
          </a:p>
        </p:txBody>
      </p:sp>
      <p:sp>
        <p:nvSpPr>
          <p:cNvPr id="4" name="PlaceHolder 5"/>
          <p:cNvSpPr>
            <a:spLocks noGrp="1"/>
          </p:cNvSpPr>
          <p:nvPr>
            <p:ph type="sldNum"/>
          </p:nvPr>
        </p:nvSpPr>
        <p:spPr>
          <a:xfrm>
            <a:off x="7227000" y="6887160"/>
            <a:ext cx="2348280" cy="521280"/>
          </a:xfrm>
          <a:prstGeom prst="rect">
            <a:avLst/>
          </a:prstGeom>
        </p:spPr>
        <p:txBody>
          <a:bodyPr lIns="0" rIns="0" tIns="0" bIns="0"/>
          <a:p>
            <a:pPr algn="r"/>
            <a:fld id="{6A00DA81-4CED-4FC8-B89A-627049E689F0}" type="slidenum">
              <a:rPr lang="en-US" sz="1400">
                <a:latin typeface="DejaVu Sans"/>
              </a:rPr>
              <a:t>&lt;number&gt;</a:t>
            </a:fld>
            <a:endParaRPr/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Masters/slideMaster10.xml><?xml version="1.0" encoding="utf-8"?>
<p:sldMaster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fe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r>
              <a:rPr lang="en-US" sz="3600">
                <a:latin typeface="Arial"/>
              </a:rPr>
              <a:t>Click to edit the title text format</a:t>
            </a:r>
            <a:endParaRPr/>
          </a:p>
        </p:txBody>
      </p:sp>
      <p:sp>
        <p:nvSpPr>
          <p:cNvPr id="42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/>
          <a:p>
            <a:pPr>
              <a:buSzPct val="45000"/>
              <a:buFont typeface="StarSymbol"/>
              <a:buChar char=""/>
            </a:pPr>
            <a:r>
              <a:rPr lang="en-US" sz="2800">
                <a:latin typeface="Times New Roman"/>
              </a:rPr>
              <a:t>Click to edit the outline text format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en-US" sz="2400">
                <a:latin typeface="Arial"/>
              </a:rPr>
              <a:t>Second Outline Level</a:t>
            </a:r>
            <a:endParaRPr/>
          </a:p>
          <a:p>
            <a:pPr lvl="2">
              <a:buSzPct val="45000"/>
              <a:buFont typeface="StarSymbol"/>
              <a:buChar char=""/>
            </a:pPr>
            <a:r>
              <a:rPr lang="en-US" sz="2000">
                <a:latin typeface="Arial"/>
              </a:rPr>
              <a:t>Third Outline Level</a:t>
            </a:r>
            <a:endParaRPr/>
          </a:p>
          <a:p>
            <a:pPr lvl="3">
              <a:buSzPct val="75000"/>
              <a:buFont typeface="StarSymbol"/>
              <a:buChar char=""/>
            </a:pPr>
            <a:r>
              <a:rPr lang="en-US" sz="2000">
                <a:latin typeface="Arial"/>
              </a:rPr>
              <a:t>Fourth Outline Level</a:t>
            </a:r>
            <a:endParaRPr/>
          </a:p>
          <a:p>
            <a:pPr lvl="4">
              <a:buSzPct val="45000"/>
              <a:buFont typeface="StarSymbol"/>
              <a:buChar char=""/>
            </a:pPr>
            <a:r>
              <a:rPr lang="en-US" sz="2000">
                <a:latin typeface="Arial"/>
              </a:rPr>
              <a:t>Fifth Outline Level</a:t>
            </a:r>
            <a:endParaRPr/>
          </a:p>
          <a:p>
            <a:pPr lvl="5">
              <a:buSzPct val="45000"/>
              <a:buFont typeface="StarSymbol"/>
              <a:buChar char=""/>
            </a:pPr>
            <a:r>
              <a:rPr lang="en-US" sz="2000">
                <a:latin typeface="Arial"/>
              </a:rPr>
              <a:t>Sixth Outline Level</a:t>
            </a:r>
            <a:endParaRPr/>
          </a:p>
          <a:p>
            <a:pPr lvl="6">
              <a:buSzPct val="45000"/>
              <a:buFont typeface="StarSymbol"/>
              <a:buChar char=""/>
            </a:pPr>
            <a:r>
              <a:rPr lang="en-US" sz="2000">
                <a:latin typeface="Arial"/>
              </a:rPr>
              <a:t>Seventh Outline Level</a:t>
            </a:r>
            <a:endParaRPr/>
          </a:p>
        </p:txBody>
      </p:sp>
      <p:sp>
        <p:nvSpPr>
          <p:cNvPr id="429" name="PlaceHolder 3"/>
          <p:cNvSpPr>
            <a:spLocks noGrp="1"/>
          </p:cNvSpPr>
          <p:nvPr>
            <p:ph type="dt"/>
          </p:nvPr>
        </p:nvSpPr>
        <p:spPr>
          <a:xfrm>
            <a:off x="504000" y="6887160"/>
            <a:ext cx="2348280" cy="521280"/>
          </a:xfrm>
          <a:prstGeom prst="rect">
            <a:avLst/>
          </a:prstGeom>
        </p:spPr>
        <p:txBody>
          <a:bodyPr lIns="0" rIns="0" tIns="0" bIns="0"/>
          <a:p>
            <a:r>
              <a:rPr lang="en-US" sz="1400">
                <a:latin typeface="DejaVu Sans"/>
              </a:rPr>
              <a:t>&lt;date/time&gt;</a:t>
            </a:r>
            <a:endParaRPr/>
          </a:p>
        </p:txBody>
      </p:sp>
      <p:sp>
        <p:nvSpPr>
          <p:cNvPr id="430" name="PlaceHolder 4"/>
          <p:cNvSpPr>
            <a:spLocks noGrp="1"/>
          </p:cNvSpPr>
          <p:nvPr>
            <p:ph type="ftr"/>
          </p:nvPr>
        </p:nvSpPr>
        <p:spPr>
          <a:xfrm>
            <a:off x="3447360" y="6887160"/>
            <a:ext cx="3195000" cy="521280"/>
          </a:xfrm>
          <a:prstGeom prst="rect">
            <a:avLst/>
          </a:prstGeom>
        </p:spPr>
        <p:txBody>
          <a:bodyPr lIns="0" rIns="0" tIns="0" bIns="0"/>
          <a:p>
            <a:pPr algn="ctr"/>
            <a:r>
              <a:rPr lang="en-US" sz="1400">
                <a:latin typeface="DejaVu Sans"/>
              </a:rPr>
              <a:t>&lt;footer&gt;</a:t>
            </a:r>
            <a:endParaRPr/>
          </a:p>
        </p:txBody>
      </p:sp>
      <p:sp>
        <p:nvSpPr>
          <p:cNvPr id="431" name="PlaceHolder 5"/>
          <p:cNvSpPr>
            <a:spLocks noGrp="1"/>
          </p:cNvSpPr>
          <p:nvPr>
            <p:ph type="sldNum"/>
          </p:nvPr>
        </p:nvSpPr>
        <p:spPr>
          <a:xfrm>
            <a:off x="7227360" y="6887160"/>
            <a:ext cx="2348280" cy="521280"/>
          </a:xfrm>
          <a:prstGeom prst="rect">
            <a:avLst/>
          </a:prstGeom>
        </p:spPr>
        <p:txBody>
          <a:bodyPr lIns="0" rIns="0" tIns="0" bIns="0"/>
          <a:p>
            <a:pPr algn="r"/>
            <a:fld id="{C2DD40F1-50DD-4EC5-B99E-AC441759B693}" type="slidenum">
              <a:rPr lang="en-US" sz="1400">
                <a:latin typeface="DejaVu Sans"/>
              </a:rPr>
              <a:t>&lt;number&gt;</a:t>
            </a:fld>
            <a:endParaRPr/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66" r:id="rId2"/>
    <p:sldLayoutId id="2147483767" r:id="rId3"/>
    <p:sldLayoutId id="2147483768" r:id="rId4"/>
    <p:sldLayoutId id="2147483769" r:id="rId5"/>
    <p:sldLayoutId id="2147483770" r:id="rId6"/>
    <p:sldLayoutId id="2147483771" r:id="rId7"/>
    <p:sldLayoutId id="2147483772" r:id="rId8"/>
    <p:sldLayoutId id="2147483773" r:id="rId9"/>
    <p:sldLayoutId id="2147483774" r:id="rId10"/>
    <p:sldLayoutId id="2147483775" r:id="rId11"/>
    <p:sldLayoutId id="2147483776" r:id="rId12"/>
    <p:sldLayoutId id="2147483777" r:id="rId13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fe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r>
              <a:rPr lang="en-US" sz="3600">
                <a:latin typeface="Arial"/>
              </a:rPr>
              <a:t>Click to edit the title text format</a:t>
            </a:r>
            <a:endParaRPr/>
          </a:p>
        </p:txBody>
      </p:sp>
      <p:sp>
        <p:nvSpPr>
          <p:cNvPr id="4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/>
          <a:p>
            <a:pPr>
              <a:buSzPct val="45000"/>
              <a:buFont typeface="StarSymbol"/>
              <a:buChar char=""/>
            </a:pPr>
            <a:r>
              <a:rPr lang="en-US" sz="2800">
                <a:latin typeface="Times New Roman"/>
              </a:rPr>
              <a:t>Click to edit the outline text format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en-US" sz="2400">
                <a:latin typeface="Arial"/>
              </a:rPr>
              <a:t>Second Outline Level</a:t>
            </a:r>
            <a:endParaRPr/>
          </a:p>
          <a:p>
            <a:pPr lvl="2">
              <a:buSzPct val="45000"/>
              <a:buFont typeface="StarSymbol"/>
              <a:buChar char=""/>
            </a:pPr>
            <a:r>
              <a:rPr lang="en-US" sz="2000">
                <a:latin typeface="Arial"/>
              </a:rPr>
              <a:t>Third Outline Level</a:t>
            </a:r>
            <a:endParaRPr/>
          </a:p>
          <a:p>
            <a:pPr lvl="3">
              <a:buSzPct val="75000"/>
              <a:buFont typeface="StarSymbol"/>
              <a:buChar char=""/>
            </a:pPr>
            <a:r>
              <a:rPr lang="en-US" sz="2000">
                <a:latin typeface="Arial"/>
              </a:rPr>
              <a:t>Fourth Outline Level</a:t>
            </a:r>
            <a:endParaRPr/>
          </a:p>
          <a:p>
            <a:pPr lvl="4">
              <a:buSzPct val="45000"/>
              <a:buFont typeface="StarSymbol"/>
              <a:buChar char=""/>
            </a:pPr>
            <a:r>
              <a:rPr lang="en-US" sz="2000">
                <a:latin typeface="Arial"/>
              </a:rPr>
              <a:t>Fifth Outline Level</a:t>
            </a:r>
            <a:endParaRPr/>
          </a:p>
          <a:p>
            <a:pPr lvl="5">
              <a:buSzPct val="45000"/>
              <a:buFont typeface="StarSymbol"/>
              <a:buChar char=""/>
            </a:pPr>
            <a:r>
              <a:rPr lang="en-US" sz="2000">
                <a:latin typeface="Arial"/>
              </a:rPr>
              <a:t>Sixth Outline Level</a:t>
            </a:r>
            <a:endParaRPr/>
          </a:p>
          <a:p>
            <a:pPr lvl="6">
              <a:buSzPct val="45000"/>
              <a:buFont typeface="StarSymbol"/>
              <a:buChar char=""/>
            </a:pPr>
            <a:r>
              <a:rPr lang="en-US" sz="2000">
                <a:latin typeface="Arial"/>
              </a:rPr>
              <a:t>Seventh Outline Level</a:t>
            </a:r>
            <a:endParaRPr/>
          </a:p>
        </p:txBody>
      </p:sp>
      <p:sp>
        <p:nvSpPr>
          <p:cNvPr id="41" name="PlaceHolder 3"/>
          <p:cNvSpPr>
            <a:spLocks noGrp="1"/>
          </p:cNvSpPr>
          <p:nvPr>
            <p:ph type="dt"/>
          </p:nvPr>
        </p:nvSpPr>
        <p:spPr>
          <a:xfrm>
            <a:off x="457200" y="6247440"/>
            <a:ext cx="2130120" cy="472680"/>
          </a:xfrm>
          <a:prstGeom prst="rect">
            <a:avLst/>
          </a:prstGeom>
        </p:spPr>
        <p:txBody>
          <a:bodyPr lIns="0" rIns="0" tIns="0" bIns="0"/>
          <a:p>
            <a:r>
              <a:rPr lang="en-US" sz="1400">
                <a:latin typeface="DejaVu Sans"/>
              </a:rPr>
              <a:t>&lt;date/time&gt;</a:t>
            </a:r>
            <a:endParaRPr/>
          </a:p>
        </p:txBody>
      </p:sp>
      <p:sp>
        <p:nvSpPr>
          <p:cNvPr id="42" name="PlaceHolder 4"/>
          <p:cNvSpPr>
            <a:spLocks noGrp="1"/>
          </p:cNvSpPr>
          <p:nvPr>
            <p:ph type="ftr"/>
          </p:nvPr>
        </p:nvSpPr>
        <p:spPr>
          <a:xfrm>
            <a:off x="3126960" y="6247440"/>
            <a:ext cx="2898000" cy="472680"/>
          </a:xfrm>
          <a:prstGeom prst="rect">
            <a:avLst/>
          </a:prstGeom>
        </p:spPr>
        <p:txBody>
          <a:bodyPr lIns="0" rIns="0" tIns="0" bIns="0"/>
          <a:p>
            <a:pPr algn="ctr"/>
            <a:r>
              <a:rPr lang="en-US" sz="1400">
                <a:latin typeface="DejaVu Sans"/>
              </a:rPr>
              <a:t>&lt;footer&gt;</a:t>
            </a:r>
            <a:endParaRPr/>
          </a:p>
        </p:txBody>
      </p:sp>
      <p:sp>
        <p:nvSpPr>
          <p:cNvPr id="43" name="PlaceHolder 5"/>
          <p:cNvSpPr>
            <a:spLocks noGrp="1"/>
          </p:cNvSpPr>
          <p:nvPr>
            <p:ph type="sldNum"/>
          </p:nvPr>
        </p:nvSpPr>
        <p:spPr>
          <a:xfrm>
            <a:off x="6555960" y="6247440"/>
            <a:ext cx="2130120" cy="472680"/>
          </a:xfrm>
          <a:prstGeom prst="rect">
            <a:avLst/>
          </a:prstGeom>
        </p:spPr>
        <p:txBody>
          <a:bodyPr lIns="0" rIns="0" tIns="0" bIns="0"/>
          <a:p>
            <a:pPr algn="r"/>
            <a:fld id="{521FCA58-1A53-4D16-A5B5-54EC6FD024D3}" type="slidenum">
              <a:rPr lang="en-US" sz="1400">
                <a:latin typeface="DejaVu Sans"/>
              </a:rPr>
              <a:t>&lt;number&gt;</a:t>
            </a:fld>
            <a:endParaRPr/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fe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PlaceHolder 1"/>
          <p:cNvSpPr>
            <a:spLocks noGrp="1"/>
          </p:cNvSpPr>
          <p:nvPr>
            <p:ph type="title"/>
          </p:nvPr>
        </p:nvSpPr>
        <p:spPr>
          <a:xfrm>
            <a:off x="304920" y="274680"/>
            <a:ext cx="8534160" cy="1142640"/>
          </a:xfrm>
          <a:prstGeom prst="rect">
            <a:avLst/>
          </a:prstGeom>
        </p:spPr>
        <p:txBody>
          <a:bodyPr/>
          <a:p>
            <a:pPr>
              <a:lnSpc>
                <a:spcPct val="100000"/>
              </a:lnSpc>
            </a:pPr>
            <a:r>
              <a:rPr b="1" lang="en-US" sz="3600" strike="noStrike">
                <a:solidFill>
                  <a:srgbClr val="00007d"/>
                </a:solidFill>
                <a:latin typeface="Times New Roman"/>
              </a:rPr>
              <a:t>Click to edit the title text formatClick to edit Master title style</a:t>
            </a:r>
            <a:endParaRPr/>
          </a:p>
        </p:txBody>
      </p:sp>
      <p:sp>
        <p:nvSpPr>
          <p:cNvPr id="7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/>
          <a:p>
            <a:pPr>
              <a:buSzPct val="45000"/>
              <a:buFont typeface="StarSymbol"/>
              <a:buChar char=""/>
            </a:pPr>
            <a:r>
              <a:rPr lang="en-US" sz="2800">
                <a:latin typeface="Times New Roman"/>
              </a:rPr>
              <a:t>Click to edit the outline text format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en-US" sz="2400">
                <a:latin typeface="Arial"/>
              </a:rPr>
              <a:t>Second Outline Level</a:t>
            </a:r>
            <a:endParaRPr/>
          </a:p>
          <a:p>
            <a:pPr lvl="2">
              <a:buSzPct val="45000"/>
              <a:buFont typeface="StarSymbol"/>
              <a:buChar char=""/>
            </a:pPr>
            <a:r>
              <a:rPr lang="en-US" sz="2000">
                <a:latin typeface="Arial"/>
              </a:rPr>
              <a:t>Third Outline Level</a:t>
            </a:r>
            <a:endParaRPr/>
          </a:p>
          <a:p>
            <a:pPr lvl="3">
              <a:buSzPct val="75000"/>
              <a:buFont typeface="StarSymbol"/>
              <a:buChar char=""/>
            </a:pPr>
            <a:r>
              <a:rPr lang="en-US" sz="2000">
                <a:latin typeface="Arial"/>
              </a:rPr>
              <a:t>Fourth Outline Level</a:t>
            </a:r>
            <a:endParaRPr/>
          </a:p>
          <a:p>
            <a:pPr lvl="4">
              <a:buSzPct val="45000"/>
              <a:buFont typeface="StarSymbol"/>
              <a:buChar char=""/>
            </a:pPr>
            <a:r>
              <a:rPr lang="en-US" sz="2000">
                <a:latin typeface="Arial"/>
              </a:rPr>
              <a:t>Fifth Outline Level</a:t>
            </a:r>
            <a:endParaRPr/>
          </a:p>
          <a:p>
            <a:pPr lvl="5">
              <a:buSzPct val="45000"/>
              <a:buFont typeface="StarSymbol"/>
              <a:buChar char=""/>
            </a:pPr>
            <a:r>
              <a:rPr lang="en-US" sz="2000">
                <a:latin typeface="Arial"/>
              </a:rPr>
              <a:t>Sixth Outline Level</a:t>
            </a:r>
            <a:endParaRPr/>
          </a:p>
          <a:p>
            <a:pPr lvl="6">
              <a:buSzPct val="45000"/>
              <a:buFont typeface="StarSymbol"/>
              <a:buChar char=""/>
            </a:pPr>
            <a:r>
              <a:rPr lang="en-US" sz="2000">
                <a:latin typeface="Arial"/>
              </a:rPr>
              <a:t>Seventh Outline Level</a:t>
            </a:r>
            <a:endParaRPr/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</p:sldLayoutIdLst>
</p:sldMaster>
</file>

<file path=ppt/slideMasters/slideMaster4.xml><?xml version="1.0" encoding="utf-8"?>
<p:sldMaster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fe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PlaceHolder 1"/>
          <p:cNvSpPr>
            <a:spLocks noGrp="1"/>
          </p:cNvSpPr>
          <p:nvPr>
            <p:ph type="title"/>
          </p:nvPr>
        </p:nvSpPr>
        <p:spPr>
          <a:xfrm>
            <a:off x="304920" y="274680"/>
            <a:ext cx="8534160" cy="1142640"/>
          </a:xfrm>
          <a:prstGeom prst="rect">
            <a:avLst/>
          </a:prstGeom>
        </p:spPr>
        <p:txBody>
          <a:bodyPr/>
          <a:p>
            <a:pPr>
              <a:lnSpc>
                <a:spcPct val="100000"/>
              </a:lnSpc>
            </a:pPr>
            <a:r>
              <a:rPr b="1" lang="en-US" sz="3600" strike="noStrike">
                <a:solidFill>
                  <a:srgbClr val="00007d"/>
                </a:solidFill>
                <a:latin typeface="Times New Roman"/>
              </a:rPr>
              <a:t>Click to edit the title text formatClick to edit Master title style</a:t>
            </a:r>
            <a:endParaRPr/>
          </a:p>
        </p:txBody>
      </p:sp>
      <p:sp>
        <p:nvSpPr>
          <p:cNvPr id="115" name="PlaceHolder 2"/>
          <p:cNvSpPr>
            <a:spLocks noGrp="1"/>
          </p:cNvSpPr>
          <p:nvPr>
            <p:ph type="body"/>
          </p:nvPr>
        </p:nvSpPr>
        <p:spPr>
          <a:xfrm>
            <a:off x="380880" y="1600200"/>
            <a:ext cx="8457840" cy="4952520"/>
          </a:xfrm>
          <a:prstGeom prst="rect">
            <a:avLst/>
          </a:prstGeom>
        </p:spPr>
        <p:txBody>
          <a:bodyPr/>
          <a:p>
            <a:pPr>
              <a:buSzPct val="45000"/>
              <a:buFont typeface="StarSymbol"/>
              <a:buChar char=""/>
            </a:pPr>
            <a:r>
              <a:rPr lang="en-US" sz="2800" strike="noStrike">
                <a:solidFill>
                  <a:srgbClr val="000000"/>
                </a:solidFill>
                <a:latin typeface="Times New Roman"/>
              </a:rPr>
              <a:t>Click to edit the outline text format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en-US" sz="2800" strike="noStrike">
                <a:solidFill>
                  <a:srgbClr val="000000"/>
                </a:solidFill>
                <a:latin typeface="Times New Roman"/>
              </a:rPr>
              <a:t>Second Outline Level</a:t>
            </a:r>
            <a:endParaRPr/>
          </a:p>
          <a:p>
            <a:pPr lvl="2">
              <a:buSzPct val="45000"/>
              <a:buFont typeface="StarSymbol"/>
              <a:buChar char=""/>
            </a:pPr>
            <a:r>
              <a:rPr lang="en-US" sz="2800" strike="noStrike">
                <a:solidFill>
                  <a:srgbClr val="000000"/>
                </a:solidFill>
                <a:latin typeface="Times New Roman"/>
              </a:rPr>
              <a:t>Third Outline Level</a:t>
            </a:r>
            <a:endParaRPr/>
          </a:p>
          <a:p>
            <a:pPr lvl="3">
              <a:buSzPct val="75000"/>
              <a:buFont typeface="StarSymbol"/>
              <a:buChar char=""/>
            </a:pPr>
            <a:r>
              <a:rPr lang="en-US" sz="2800" strike="noStrike">
                <a:solidFill>
                  <a:srgbClr val="000000"/>
                </a:solidFill>
                <a:latin typeface="Times New Roman"/>
              </a:rPr>
              <a:t>Fourth Outline Level</a:t>
            </a:r>
            <a:endParaRPr/>
          </a:p>
          <a:p>
            <a:pPr lvl="4">
              <a:buSzPct val="45000"/>
              <a:buFont typeface="StarSymbol"/>
              <a:buChar char=""/>
            </a:pPr>
            <a:r>
              <a:rPr lang="en-US" sz="2800" strike="noStrike">
                <a:solidFill>
                  <a:srgbClr val="000000"/>
                </a:solidFill>
                <a:latin typeface="Times New Roman"/>
              </a:rPr>
              <a:t>Fifth Outline Level</a:t>
            </a:r>
            <a:endParaRPr/>
          </a:p>
          <a:p>
            <a:pPr lvl="5">
              <a:buSzPct val="45000"/>
              <a:buFont typeface="StarSymbol"/>
              <a:buChar char=""/>
            </a:pPr>
            <a:r>
              <a:rPr lang="en-US" sz="2800" strike="noStrike">
                <a:solidFill>
                  <a:srgbClr val="000000"/>
                </a:solidFill>
                <a:latin typeface="Times New Roman"/>
              </a:rPr>
              <a:t>Sixth Outline Level</a:t>
            </a:r>
            <a:endParaRPr/>
          </a:p>
          <a:p>
            <a:pPr lvl="6">
              <a:buSzPct val="45000"/>
              <a:buFont typeface="StarSymbol"/>
              <a:buChar char=""/>
            </a:pPr>
            <a:r>
              <a:rPr lang="en-US" sz="2800" strike="noStrike">
                <a:solidFill>
                  <a:srgbClr val="000000"/>
                </a:solidFill>
                <a:latin typeface="Times New Roman"/>
              </a:rPr>
              <a:t>Seventh Outline LevelClick to edit Master text styles</a:t>
            </a:r>
            <a:endParaRPr/>
          </a:p>
          <a:p>
            <a:pPr lvl="7">
              <a:buSzPct val="45000"/>
              <a:buFont typeface="StarSymbol"/>
              <a:buChar char=""/>
            </a:pPr>
            <a:r>
              <a:rPr lang="en-US" sz="2800" strike="noStrike">
                <a:solidFill>
                  <a:srgbClr val="000000"/>
                </a:solidFill>
                <a:latin typeface="Arial"/>
              </a:rPr>
              <a:t>Second level</a:t>
            </a:r>
            <a:endParaRPr/>
          </a:p>
          <a:p>
            <a:pPr lvl="8">
              <a:buSzPct val="45000"/>
              <a:buFont typeface="StarSymbol"/>
              <a:buChar char=""/>
            </a:pPr>
            <a:r>
              <a:rPr lang="en-US" sz="2400" strike="noStrike">
                <a:solidFill>
                  <a:srgbClr val="000000"/>
                </a:solidFill>
                <a:latin typeface="Arial"/>
              </a:rPr>
              <a:t>Third level</a:t>
            </a:r>
            <a:endParaRPr/>
          </a:p>
          <a:p>
            <a:pPr lvl="9">
              <a:lnSpc>
                <a:spcPct val="100000"/>
              </a:lnSpc>
              <a:buSzPct val="45000"/>
              <a:buFont typeface="StarSymbol"/>
              <a:buChar char=""/>
            </a:pPr>
            <a:r>
              <a:rPr lang="en-US" sz="2000" strike="noStrike">
                <a:solidFill>
                  <a:srgbClr val="000000"/>
                </a:solidFill>
                <a:latin typeface="Arial"/>
              </a:rPr>
              <a:t>Fourth level</a:t>
            </a:r>
            <a:endParaRPr/>
          </a:p>
          <a:p>
            <a:pPr lvl="9">
              <a:lnSpc>
                <a:spcPct val="100000"/>
              </a:lnSpc>
              <a:buSzPct val="45000"/>
              <a:buFont typeface="StarSymbol"/>
              <a:buChar char=""/>
            </a:pPr>
            <a:r>
              <a:rPr lang="en-US" sz="2000" strike="noStrike">
                <a:solidFill>
                  <a:srgbClr val="000000"/>
                </a:solidFill>
                <a:latin typeface="Arial"/>
              </a:rPr>
              <a:t>Fifth level</a:t>
            </a:r>
            <a:endParaRPr/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</p:sldLayoutIdLst>
</p:sldMaster>
</file>

<file path=ppt/slideMasters/slideMaster5.xml><?xml version="1.0" encoding="utf-8"?>
<p:sldMaster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fe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r>
              <a:rPr lang="en-US" sz="3600">
                <a:latin typeface="Arial"/>
              </a:rPr>
              <a:t>Click to edit the title text format</a:t>
            </a:r>
            <a:endParaRPr/>
          </a:p>
        </p:txBody>
      </p:sp>
      <p:sp>
        <p:nvSpPr>
          <p:cNvPr id="15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/>
          <a:p>
            <a:pPr>
              <a:buSzPct val="45000"/>
              <a:buFont typeface="StarSymbol"/>
              <a:buChar char=""/>
            </a:pPr>
            <a:r>
              <a:rPr lang="en-US" sz="2800">
                <a:latin typeface="Times New Roman"/>
              </a:rPr>
              <a:t>Click to edit the outline text format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en-US" sz="2400">
                <a:latin typeface="Arial"/>
              </a:rPr>
              <a:t>Second Outline Level</a:t>
            </a:r>
            <a:endParaRPr/>
          </a:p>
          <a:p>
            <a:pPr lvl="2">
              <a:buSzPct val="45000"/>
              <a:buFont typeface="StarSymbol"/>
              <a:buChar char=""/>
            </a:pPr>
            <a:r>
              <a:rPr lang="en-US" sz="2000">
                <a:latin typeface="Arial"/>
              </a:rPr>
              <a:t>Third Outline Level</a:t>
            </a:r>
            <a:endParaRPr/>
          </a:p>
          <a:p>
            <a:pPr lvl="3">
              <a:buSzPct val="75000"/>
              <a:buFont typeface="StarSymbol"/>
              <a:buChar char=""/>
            </a:pPr>
            <a:r>
              <a:rPr lang="en-US" sz="2000">
                <a:latin typeface="Arial"/>
              </a:rPr>
              <a:t>Fourth Outline Level</a:t>
            </a:r>
            <a:endParaRPr/>
          </a:p>
          <a:p>
            <a:pPr lvl="4">
              <a:buSzPct val="45000"/>
              <a:buFont typeface="StarSymbol"/>
              <a:buChar char=""/>
            </a:pPr>
            <a:r>
              <a:rPr lang="en-US" sz="2000">
                <a:latin typeface="Arial"/>
              </a:rPr>
              <a:t>Fifth Outline Level</a:t>
            </a:r>
            <a:endParaRPr/>
          </a:p>
          <a:p>
            <a:pPr lvl="5">
              <a:buSzPct val="45000"/>
              <a:buFont typeface="StarSymbol"/>
              <a:buChar char=""/>
            </a:pPr>
            <a:r>
              <a:rPr lang="en-US" sz="2000">
                <a:latin typeface="Arial"/>
              </a:rPr>
              <a:t>Sixth Outline Level</a:t>
            </a:r>
            <a:endParaRPr/>
          </a:p>
          <a:p>
            <a:pPr lvl="6">
              <a:buSzPct val="45000"/>
              <a:buFont typeface="StarSymbol"/>
              <a:buChar char=""/>
            </a:pPr>
            <a:r>
              <a:rPr lang="en-US" sz="2000">
                <a:latin typeface="Arial"/>
              </a:rPr>
              <a:t>Seventh Outline Level</a:t>
            </a:r>
            <a:endParaRPr/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  <p:sldLayoutId id="2147483712" r:id="rId13"/>
  </p:sldLayoutIdLst>
</p:sldMaster>
</file>

<file path=ppt/slideMasters/slideMaster6.xml><?xml version="1.0" encoding="utf-8"?>
<p:sldMaster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fe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PlaceHolder 1"/>
          <p:cNvSpPr>
            <a:spLocks noGrp="1"/>
          </p:cNvSpPr>
          <p:nvPr>
            <p:ph type="title"/>
          </p:nvPr>
        </p:nvSpPr>
        <p:spPr>
          <a:xfrm>
            <a:off x="304920" y="274680"/>
            <a:ext cx="8534160" cy="1142640"/>
          </a:xfrm>
          <a:prstGeom prst="rect">
            <a:avLst/>
          </a:prstGeom>
        </p:spPr>
        <p:txBody>
          <a:bodyPr/>
          <a:p>
            <a:pPr>
              <a:lnSpc>
                <a:spcPct val="100000"/>
              </a:lnSpc>
            </a:pPr>
            <a:r>
              <a:rPr b="1" lang="en-US" sz="3600" strike="noStrike">
                <a:solidFill>
                  <a:srgbClr val="00007d"/>
                </a:solidFill>
                <a:latin typeface="Times New Roman"/>
              </a:rPr>
              <a:t>Click to edit the title text formatClick to edit Master title style</a:t>
            </a:r>
            <a:endParaRPr/>
          </a:p>
        </p:txBody>
      </p:sp>
      <p:sp>
        <p:nvSpPr>
          <p:cNvPr id="187" name="PlaceHolder 2"/>
          <p:cNvSpPr>
            <a:spLocks noGrp="1"/>
          </p:cNvSpPr>
          <p:nvPr>
            <p:ph type="body"/>
          </p:nvPr>
        </p:nvSpPr>
        <p:spPr>
          <a:xfrm>
            <a:off x="380880" y="1600200"/>
            <a:ext cx="4152600" cy="4952520"/>
          </a:xfrm>
          <a:prstGeom prst="rect">
            <a:avLst/>
          </a:prstGeom>
        </p:spPr>
        <p:txBody>
          <a:bodyPr/>
          <a:p>
            <a:pPr>
              <a:buSzPct val="45000"/>
              <a:buFont typeface="StarSymbol"/>
              <a:buChar char=""/>
            </a:pPr>
            <a:r>
              <a:rPr lang="en-US" sz="2800" strike="noStrike">
                <a:solidFill>
                  <a:srgbClr val="000000"/>
                </a:solidFill>
                <a:latin typeface="Times New Roman"/>
              </a:rPr>
              <a:t>Click to edit the outline text format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en-US" sz="2800" strike="noStrike">
                <a:solidFill>
                  <a:srgbClr val="000000"/>
                </a:solidFill>
                <a:latin typeface="Times New Roman"/>
              </a:rPr>
              <a:t>Second Outline Level</a:t>
            </a:r>
            <a:endParaRPr/>
          </a:p>
          <a:p>
            <a:pPr lvl="2">
              <a:buSzPct val="45000"/>
              <a:buFont typeface="StarSymbol"/>
              <a:buChar char=""/>
            </a:pPr>
            <a:r>
              <a:rPr lang="en-US" sz="2800" strike="noStrike">
                <a:solidFill>
                  <a:srgbClr val="000000"/>
                </a:solidFill>
                <a:latin typeface="Times New Roman"/>
              </a:rPr>
              <a:t>Third Outline Level</a:t>
            </a:r>
            <a:endParaRPr/>
          </a:p>
          <a:p>
            <a:pPr lvl="3">
              <a:buSzPct val="75000"/>
              <a:buFont typeface="StarSymbol"/>
              <a:buChar char=""/>
            </a:pPr>
            <a:r>
              <a:rPr lang="en-US" sz="2800" strike="noStrike">
                <a:solidFill>
                  <a:srgbClr val="000000"/>
                </a:solidFill>
                <a:latin typeface="Times New Roman"/>
              </a:rPr>
              <a:t>Fourth Outline Level</a:t>
            </a:r>
            <a:endParaRPr/>
          </a:p>
          <a:p>
            <a:pPr lvl="4">
              <a:buSzPct val="45000"/>
              <a:buFont typeface="StarSymbol"/>
              <a:buChar char=""/>
            </a:pPr>
            <a:r>
              <a:rPr lang="en-US" sz="2800" strike="noStrike">
                <a:solidFill>
                  <a:srgbClr val="000000"/>
                </a:solidFill>
                <a:latin typeface="Times New Roman"/>
              </a:rPr>
              <a:t>Fifth Outline Level</a:t>
            </a:r>
            <a:endParaRPr/>
          </a:p>
          <a:p>
            <a:pPr lvl="5">
              <a:buSzPct val="45000"/>
              <a:buFont typeface="StarSymbol"/>
              <a:buChar char=""/>
            </a:pPr>
            <a:r>
              <a:rPr lang="en-US" sz="2800" strike="noStrike">
                <a:solidFill>
                  <a:srgbClr val="000000"/>
                </a:solidFill>
                <a:latin typeface="Times New Roman"/>
              </a:rPr>
              <a:t>Sixth Outline Level</a:t>
            </a:r>
            <a:endParaRPr/>
          </a:p>
          <a:p>
            <a:pPr lvl="6">
              <a:buSzPct val="45000"/>
              <a:buFont typeface="StarSymbol"/>
              <a:buChar char=""/>
            </a:pPr>
            <a:r>
              <a:rPr lang="en-US" sz="2800" strike="noStrike">
                <a:solidFill>
                  <a:srgbClr val="000000"/>
                </a:solidFill>
                <a:latin typeface="Times New Roman"/>
              </a:rPr>
              <a:t>Seventh Outline LevelClick to edit Master text styles</a:t>
            </a:r>
            <a:endParaRPr/>
          </a:p>
          <a:p>
            <a:pPr lvl="7">
              <a:buSzPct val="45000"/>
              <a:buFont typeface="StarSymbol"/>
              <a:buChar char=""/>
            </a:pPr>
            <a:r>
              <a:rPr lang="en-US" sz="2400" strike="noStrike">
                <a:solidFill>
                  <a:srgbClr val="000000"/>
                </a:solidFill>
                <a:latin typeface="Arial"/>
              </a:rPr>
              <a:t>Second level</a:t>
            </a:r>
            <a:endParaRPr/>
          </a:p>
          <a:p>
            <a:pPr lvl="8">
              <a:buSzPct val="45000"/>
              <a:buFont typeface="StarSymbol"/>
              <a:buChar char=""/>
            </a:pPr>
            <a:r>
              <a:rPr lang="en-US" sz="2000" strike="noStrike">
                <a:solidFill>
                  <a:srgbClr val="000000"/>
                </a:solidFill>
                <a:latin typeface="Arial"/>
              </a:rPr>
              <a:t>Third level</a:t>
            </a:r>
            <a:endParaRPr/>
          </a:p>
          <a:p>
            <a:pPr lvl="9">
              <a:lnSpc>
                <a:spcPct val="100000"/>
              </a:lnSpc>
              <a:buSzPct val="45000"/>
              <a:buFont typeface="StarSymbol"/>
              <a:buChar char=""/>
            </a:pPr>
            <a:r>
              <a:rPr lang="en-US" strike="noStrike">
                <a:solidFill>
                  <a:srgbClr val="000000"/>
                </a:solidFill>
                <a:latin typeface="Arial"/>
              </a:rPr>
              <a:t>Fourth level</a:t>
            </a:r>
            <a:endParaRPr/>
          </a:p>
          <a:p>
            <a:pPr lvl="9">
              <a:lnSpc>
                <a:spcPct val="100000"/>
              </a:lnSpc>
              <a:buSzPct val="45000"/>
              <a:buFont typeface="StarSymbol"/>
              <a:buChar char=""/>
            </a:pPr>
            <a:r>
              <a:rPr lang="en-US" strike="noStrike">
                <a:solidFill>
                  <a:srgbClr val="000000"/>
                </a:solidFill>
                <a:latin typeface="Arial"/>
              </a:rPr>
              <a:t>Fifth level</a:t>
            </a:r>
            <a:endParaRPr/>
          </a:p>
        </p:txBody>
      </p:sp>
      <p:sp>
        <p:nvSpPr>
          <p:cNvPr id="188" name="PlaceHolder 3"/>
          <p:cNvSpPr>
            <a:spLocks noGrp="1"/>
          </p:cNvSpPr>
          <p:nvPr>
            <p:ph type="body"/>
          </p:nvPr>
        </p:nvSpPr>
        <p:spPr>
          <a:xfrm>
            <a:off x="4686480" y="1600200"/>
            <a:ext cx="4152600" cy="4952520"/>
          </a:xfrm>
          <a:prstGeom prst="rect">
            <a:avLst/>
          </a:prstGeom>
        </p:spPr>
        <p:txBody>
          <a:bodyPr/>
          <a:p>
            <a:pPr>
              <a:buSzPct val="45000"/>
              <a:buFont typeface="StarSymbol"/>
              <a:buChar char=""/>
            </a:pPr>
            <a:r>
              <a:rPr lang="en-US" sz="2800" strike="noStrike">
                <a:solidFill>
                  <a:srgbClr val="000000"/>
                </a:solidFill>
                <a:latin typeface="Times New Roman"/>
              </a:rPr>
              <a:t>Click to edit the outline text format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en-US" sz="2800" strike="noStrike">
                <a:solidFill>
                  <a:srgbClr val="000000"/>
                </a:solidFill>
                <a:latin typeface="Times New Roman"/>
              </a:rPr>
              <a:t>Second Outline Level</a:t>
            </a:r>
            <a:endParaRPr/>
          </a:p>
          <a:p>
            <a:pPr lvl="2">
              <a:buSzPct val="45000"/>
              <a:buFont typeface="StarSymbol"/>
              <a:buChar char=""/>
            </a:pPr>
            <a:r>
              <a:rPr lang="en-US" sz="2800" strike="noStrike">
                <a:solidFill>
                  <a:srgbClr val="000000"/>
                </a:solidFill>
                <a:latin typeface="Times New Roman"/>
              </a:rPr>
              <a:t>Third Outline Level</a:t>
            </a:r>
            <a:endParaRPr/>
          </a:p>
          <a:p>
            <a:pPr lvl="3">
              <a:buSzPct val="75000"/>
              <a:buFont typeface="StarSymbol"/>
              <a:buChar char=""/>
            </a:pPr>
            <a:r>
              <a:rPr lang="en-US" sz="2800" strike="noStrike">
                <a:solidFill>
                  <a:srgbClr val="000000"/>
                </a:solidFill>
                <a:latin typeface="Times New Roman"/>
              </a:rPr>
              <a:t>Fourth Outline Level</a:t>
            </a:r>
            <a:endParaRPr/>
          </a:p>
          <a:p>
            <a:pPr lvl="4">
              <a:buSzPct val="45000"/>
              <a:buFont typeface="StarSymbol"/>
              <a:buChar char=""/>
            </a:pPr>
            <a:r>
              <a:rPr lang="en-US" sz="2800" strike="noStrike">
                <a:solidFill>
                  <a:srgbClr val="000000"/>
                </a:solidFill>
                <a:latin typeface="Times New Roman"/>
              </a:rPr>
              <a:t>Fifth Outline Level</a:t>
            </a:r>
            <a:endParaRPr/>
          </a:p>
          <a:p>
            <a:pPr lvl="5">
              <a:buSzPct val="45000"/>
              <a:buFont typeface="StarSymbol"/>
              <a:buChar char=""/>
            </a:pPr>
            <a:r>
              <a:rPr lang="en-US" sz="2800" strike="noStrike">
                <a:solidFill>
                  <a:srgbClr val="000000"/>
                </a:solidFill>
                <a:latin typeface="Times New Roman"/>
              </a:rPr>
              <a:t>Sixth Outline Level</a:t>
            </a:r>
            <a:endParaRPr/>
          </a:p>
          <a:p>
            <a:pPr>
              <a:lnSpc>
                <a:spcPct val="100000"/>
              </a:lnSpc>
              <a:buFont typeface="StarSymbol"/>
              <a:buChar char=""/>
            </a:pPr>
            <a:r>
              <a:rPr lang="en-US" sz="2800" strike="noStrike">
                <a:solidFill>
                  <a:srgbClr val="000000"/>
                </a:solidFill>
                <a:latin typeface="Times New Roman"/>
              </a:rPr>
              <a:t>Seventh Outline LevelClick to edit Master text styles</a:t>
            </a:r>
            <a:endParaRPr/>
          </a:p>
          <a:p>
            <a:pPr lvl="1">
              <a:lnSpc>
                <a:spcPct val="100000"/>
              </a:lnSpc>
              <a:buFont typeface="StarSymbol"/>
              <a:buChar char=""/>
            </a:pPr>
            <a:r>
              <a:rPr lang="en-US" sz="2400" strike="noStrike">
                <a:solidFill>
                  <a:srgbClr val="000000"/>
                </a:solidFill>
                <a:latin typeface="Arial"/>
              </a:rPr>
              <a:t>Second level</a:t>
            </a:r>
            <a:endParaRPr/>
          </a:p>
          <a:p>
            <a:pPr lvl="2">
              <a:lnSpc>
                <a:spcPct val="100000"/>
              </a:lnSpc>
              <a:buFont typeface="StarSymbol"/>
              <a:buChar char=""/>
            </a:pPr>
            <a:r>
              <a:rPr lang="en-US" sz="2000" strike="noStrike">
                <a:solidFill>
                  <a:srgbClr val="000000"/>
                </a:solidFill>
                <a:latin typeface="Arial"/>
              </a:rPr>
              <a:t>Third level</a:t>
            </a:r>
            <a:endParaRPr/>
          </a:p>
          <a:p>
            <a:pPr lvl="3">
              <a:lnSpc>
                <a:spcPct val="100000"/>
              </a:lnSpc>
              <a:buFont typeface="StarSymbol"/>
              <a:buChar char=""/>
            </a:pPr>
            <a:r>
              <a:rPr lang="en-US" strike="noStrike">
                <a:solidFill>
                  <a:srgbClr val="000000"/>
                </a:solidFill>
                <a:latin typeface="Arial"/>
              </a:rPr>
              <a:t>Fourth level</a:t>
            </a:r>
            <a:endParaRPr/>
          </a:p>
          <a:p>
            <a:pPr lvl="4">
              <a:lnSpc>
                <a:spcPct val="100000"/>
              </a:lnSpc>
              <a:buFont typeface="StarSymbol"/>
              <a:buChar char="»"/>
            </a:pPr>
            <a:r>
              <a:rPr lang="en-US" strike="noStrike">
                <a:solidFill>
                  <a:srgbClr val="000000"/>
                </a:solidFill>
                <a:latin typeface="Arial"/>
              </a:rPr>
              <a:t>Fifth level</a:t>
            </a:r>
            <a:endParaRPr/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  <p:sldLayoutId id="2147483724" r:id="rId12"/>
    <p:sldLayoutId id="2147483725" r:id="rId13"/>
  </p:sldLayoutIdLst>
</p:sldMaster>
</file>

<file path=ppt/slideMasters/slideMaster7.xml><?xml version="1.0" encoding="utf-8"?>
<p:sldMaster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fe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PlaceHolder 1"/>
          <p:cNvSpPr>
            <a:spLocks noGrp="1"/>
          </p:cNvSpPr>
          <p:nvPr>
            <p:ph type="title"/>
          </p:nvPr>
        </p:nvSpPr>
        <p:spPr>
          <a:xfrm>
            <a:off x="304920" y="274680"/>
            <a:ext cx="8534160" cy="1142640"/>
          </a:xfrm>
          <a:prstGeom prst="rect">
            <a:avLst/>
          </a:prstGeom>
        </p:spPr>
        <p:txBody>
          <a:bodyPr/>
          <a:p>
            <a:pPr>
              <a:lnSpc>
                <a:spcPct val="100000"/>
              </a:lnSpc>
            </a:pPr>
            <a:r>
              <a:rPr b="1" lang="en-US" sz="3600" strike="noStrike">
                <a:solidFill>
                  <a:srgbClr val="00007d"/>
                </a:solidFill>
                <a:latin typeface="Times New Roman"/>
              </a:rPr>
              <a:t>Click to edit the title text formatClick to edit Master title style</a:t>
            </a:r>
            <a:endParaRPr/>
          </a:p>
        </p:txBody>
      </p:sp>
      <p:sp>
        <p:nvSpPr>
          <p:cNvPr id="224" name="PlaceHolder 2"/>
          <p:cNvSpPr>
            <a:spLocks noGrp="1"/>
          </p:cNvSpPr>
          <p:nvPr>
            <p:ph type="body"/>
          </p:nvPr>
        </p:nvSpPr>
        <p:spPr>
          <a:xfrm>
            <a:off x="380880" y="1600200"/>
            <a:ext cx="4152600" cy="4952520"/>
          </a:xfrm>
          <a:prstGeom prst="rect">
            <a:avLst/>
          </a:prstGeom>
        </p:spPr>
        <p:txBody>
          <a:bodyPr/>
          <a:p>
            <a:pPr>
              <a:buSzPct val="45000"/>
              <a:buFont typeface="StarSymbol"/>
              <a:buChar char=""/>
            </a:pPr>
            <a:r>
              <a:rPr lang="en-US" sz="2800" strike="noStrike">
                <a:solidFill>
                  <a:srgbClr val="000000"/>
                </a:solidFill>
                <a:latin typeface="Times New Roman"/>
              </a:rPr>
              <a:t>Click to edit the outline text format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en-US" sz="2800" strike="noStrike">
                <a:solidFill>
                  <a:srgbClr val="000000"/>
                </a:solidFill>
                <a:latin typeface="Times New Roman"/>
              </a:rPr>
              <a:t>Second Outline Level</a:t>
            </a:r>
            <a:endParaRPr/>
          </a:p>
          <a:p>
            <a:pPr lvl="2">
              <a:buSzPct val="45000"/>
              <a:buFont typeface="StarSymbol"/>
              <a:buChar char=""/>
            </a:pPr>
            <a:r>
              <a:rPr lang="en-US" sz="2800" strike="noStrike">
                <a:solidFill>
                  <a:srgbClr val="000000"/>
                </a:solidFill>
                <a:latin typeface="Times New Roman"/>
              </a:rPr>
              <a:t>Third Outline Level</a:t>
            </a:r>
            <a:endParaRPr/>
          </a:p>
          <a:p>
            <a:pPr lvl="3">
              <a:buSzPct val="75000"/>
              <a:buFont typeface="StarSymbol"/>
              <a:buChar char=""/>
            </a:pPr>
            <a:r>
              <a:rPr lang="en-US" sz="2800" strike="noStrike">
                <a:solidFill>
                  <a:srgbClr val="000000"/>
                </a:solidFill>
                <a:latin typeface="Times New Roman"/>
              </a:rPr>
              <a:t>Fourth Outline Level</a:t>
            </a:r>
            <a:endParaRPr/>
          </a:p>
          <a:p>
            <a:pPr lvl="4">
              <a:buSzPct val="45000"/>
              <a:buFont typeface="StarSymbol"/>
              <a:buChar char=""/>
            </a:pPr>
            <a:r>
              <a:rPr lang="en-US" sz="2800" strike="noStrike">
                <a:solidFill>
                  <a:srgbClr val="000000"/>
                </a:solidFill>
                <a:latin typeface="Times New Roman"/>
              </a:rPr>
              <a:t>Fifth Outline Level</a:t>
            </a:r>
            <a:endParaRPr/>
          </a:p>
          <a:p>
            <a:pPr lvl="5">
              <a:buSzPct val="45000"/>
              <a:buFont typeface="StarSymbol"/>
              <a:buChar char=""/>
            </a:pPr>
            <a:r>
              <a:rPr lang="en-US" sz="2800" strike="noStrike">
                <a:solidFill>
                  <a:srgbClr val="000000"/>
                </a:solidFill>
                <a:latin typeface="Times New Roman"/>
              </a:rPr>
              <a:t>Sixth Outline Level</a:t>
            </a:r>
            <a:endParaRPr/>
          </a:p>
          <a:p>
            <a:pPr lvl="6">
              <a:buSzPct val="45000"/>
              <a:buFont typeface="StarSymbol"/>
              <a:buChar char=""/>
            </a:pPr>
            <a:r>
              <a:rPr lang="en-US" sz="2800" strike="noStrike">
                <a:solidFill>
                  <a:srgbClr val="000000"/>
                </a:solidFill>
                <a:latin typeface="Times New Roman"/>
              </a:rPr>
              <a:t>Seventh Outline LevelClick to edit Master text styles</a:t>
            </a:r>
            <a:endParaRPr/>
          </a:p>
          <a:p>
            <a:pPr lvl="7">
              <a:buSzPct val="45000"/>
              <a:buFont typeface="StarSymbol"/>
              <a:buChar char=""/>
            </a:pPr>
            <a:r>
              <a:rPr lang="en-US" sz="2800" strike="noStrike">
                <a:solidFill>
                  <a:srgbClr val="000000"/>
                </a:solidFill>
                <a:latin typeface="Arial"/>
              </a:rPr>
              <a:t>Second level</a:t>
            </a:r>
            <a:endParaRPr/>
          </a:p>
          <a:p>
            <a:pPr lvl="8">
              <a:buSzPct val="45000"/>
              <a:buFont typeface="StarSymbol"/>
              <a:buChar char=""/>
            </a:pPr>
            <a:r>
              <a:rPr lang="en-US" sz="2400" strike="noStrike">
                <a:solidFill>
                  <a:srgbClr val="000000"/>
                </a:solidFill>
                <a:latin typeface="Arial"/>
              </a:rPr>
              <a:t>Third level</a:t>
            </a:r>
            <a:endParaRPr/>
          </a:p>
          <a:p>
            <a:pPr lvl="9">
              <a:lnSpc>
                <a:spcPct val="100000"/>
              </a:lnSpc>
              <a:buSzPct val="45000"/>
              <a:buFont typeface="StarSymbol"/>
              <a:buChar char=""/>
            </a:pPr>
            <a:r>
              <a:rPr lang="en-US" sz="2000" strike="noStrike">
                <a:solidFill>
                  <a:srgbClr val="000000"/>
                </a:solidFill>
                <a:latin typeface="Arial"/>
              </a:rPr>
              <a:t>Fourth level</a:t>
            </a:r>
            <a:endParaRPr/>
          </a:p>
          <a:p>
            <a:pPr lvl="9">
              <a:lnSpc>
                <a:spcPct val="100000"/>
              </a:lnSpc>
              <a:buSzPct val="45000"/>
              <a:buFont typeface="StarSymbol"/>
              <a:buChar char=""/>
            </a:pPr>
            <a:r>
              <a:rPr lang="en-US" sz="2000" strike="noStrike">
                <a:solidFill>
                  <a:srgbClr val="000000"/>
                </a:solidFill>
                <a:latin typeface="Arial"/>
              </a:rPr>
              <a:t>Fifth level</a:t>
            </a:r>
            <a:endParaRPr/>
          </a:p>
        </p:txBody>
      </p:sp>
      <p:sp>
        <p:nvSpPr>
          <p:cNvPr id="225" name="PlaceHolder 3"/>
          <p:cNvSpPr>
            <a:spLocks noGrp="1"/>
          </p:cNvSpPr>
          <p:nvPr>
            <p:ph type="body"/>
          </p:nvPr>
        </p:nvSpPr>
        <p:spPr>
          <a:xfrm>
            <a:off x="4686480" y="1600200"/>
            <a:ext cx="4152600" cy="4952520"/>
          </a:xfrm>
          <a:prstGeom prst="rect">
            <a:avLst/>
          </a:prstGeom>
        </p:spPr>
        <p:txBody>
          <a:bodyPr/>
          <a:p>
            <a:pPr>
              <a:buSzPct val="45000"/>
              <a:buFont typeface="StarSymbol"/>
              <a:buChar char=""/>
            </a:pPr>
            <a:r>
              <a:rPr lang="en-US" sz="2800" strike="noStrike">
                <a:solidFill>
                  <a:srgbClr val="000000"/>
                </a:solidFill>
                <a:latin typeface="Times New Roman"/>
              </a:rPr>
              <a:t>Click to edit the outline text format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en-US" sz="2800" strike="noStrike">
                <a:solidFill>
                  <a:srgbClr val="000000"/>
                </a:solidFill>
                <a:latin typeface="Times New Roman"/>
              </a:rPr>
              <a:t>Second Outline Level</a:t>
            </a:r>
            <a:endParaRPr/>
          </a:p>
          <a:p>
            <a:pPr lvl="2">
              <a:buSzPct val="45000"/>
              <a:buFont typeface="StarSymbol"/>
              <a:buChar char=""/>
            </a:pPr>
            <a:r>
              <a:rPr lang="en-US" sz="2800" strike="noStrike">
                <a:solidFill>
                  <a:srgbClr val="000000"/>
                </a:solidFill>
                <a:latin typeface="Times New Roman"/>
              </a:rPr>
              <a:t>Third Outline Level</a:t>
            </a:r>
            <a:endParaRPr/>
          </a:p>
          <a:p>
            <a:pPr lvl="3">
              <a:buSzPct val="75000"/>
              <a:buFont typeface="StarSymbol"/>
              <a:buChar char=""/>
            </a:pPr>
            <a:r>
              <a:rPr lang="en-US" sz="2800" strike="noStrike">
                <a:solidFill>
                  <a:srgbClr val="000000"/>
                </a:solidFill>
                <a:latin typeface="Times New Roman"/>
              </a:rPr>
              <a:t>Fourth Outline Level</a:t>
            </a:r>
            <a:endParaRPr/>
          </a:p>
          <a:p>
            <a:pPr lvl="4">
              <a:buSzPct val="45000"/>
              <a:buFont typeface="StarSymbol"/>
              <a:buChar char=""/>
            </a:pPr>
            <a:r>
              <a:rPr lang="en-US" sz="2800" strike="noStrike">
                <a:solidFill>
                  <a:srgbClr val="000000"/>
                </a:solidFill>
                <a:latin typeface="Times New Roman"/>
              </a:rPr>
              <a:t>Fifth Outline Level</a:t>
            </a:r>
            <a:endParaRPr/>
          </a:p>
          <a:p>
            <a:pPr lvl="5">
              <a:buSzPct val="45000"/>
              <a:buFont typeface="StarSymbol"/>
              <a:buChar char=""/>
            </a:pPr>
            <a:r>
              <a:rPr lang="en-US" sz="2800" strike="noStrike">
                <a:solidFill>
                  <a:srgbClr val="000000"/>
                </a:solidFill>
                <a:latin typeface="Times New Roman"/>
              </a:rPr>
              <a:t>Sixth Outline Level</a:t>
            </a:r>
            <a:endParaRPr/>
          </a:p>
          <a:p>
            <a:pPr>
              <a:lnSpc>
                <a:spcPct val="100000"/>
              </a:lnSpc>
              <a:buFont typeface="StarSymbol"/>
              <a:buChar char=""/>
            </a:pPr>
            <a:r>
              <a:rPr lang="en-US" sz="2800" strike="noStrike">
                <a:solidFill>
                  <a:srgbClr val="000000"/>
                </a:solidFill>
                <a:latin typeface="Times New Roman"/>
              </a:rPr>
              <a:t>Seventh Outline LevelClick to edit Master text styles</a:t>
            </a:r>
            <a:endParaRPr/>
          </a:p>
          <a:p>
            <a:pPr lvl="1">
              <a:lnSpc>
                <a:spcPct val="100000"/>
              </a:lnSpc>
              <a:buFont typeface="StarSymbol"/>
              <a:buChar char=""/>
            </a:pPr>
            <a:r>
              <a:rPr lang="en-US" sz="2800" strike="noStrike">
                <a:solidFill>
                  <a:srgbClr val="000000"/>
                </a:solidFill>
                <a:latin typeface="Arial"/>
              </a:rPr>
              <a:t>Second level</a:t>
            </a:r>
            <a:endParaRPr/>
          </a:p>
          <a:p>
            <a:pPr lvl="2">
              <a:lnSpc>
                <a:spcPct val="100000"/>
              </a:lnSpc>
              <a:buFont typeface="StarSymbol"/>
              <a:buChar char=""/>
            </a:pPr>
            <a:r>
              <a:rPr lang="en-US" sz="2400" strike="noStrike">
                <a:solidFill>
                  <a:srgbClr val="000000"/>
                </a:solidFill>
                <a:latin typeface="Arial"/>
              </a:rPr>
              <a:t>Third level</a:t>
            </a:r>
            <a:endParaRPr/>
          </a:p>
          <a:p>
            <a:pPr lvl="3">
              <a:lnSpc>
                <a:spcPct val="100000"/>
              </a:lnSpc>
              <a:buFont typeface="StarSymbol"/>
              <a:buChar char=""/>
            </a:pPr>
            <a:r>
              <a:rPr lang="en-US" sz="2000" strike="noStrike">
                <a:solidFill>
                  <a:srgbClr val="000000"/>
                </a:solidFill>
                <a:latin typeface="Arial"/>
              </a:rPr>
              <a:t>Fourth level</a:t>
            </a:r>
            <a:endParaRPr/>
          </a:p>
          <a:p>
            <a:pPr lvl="4">
              <a:lnSpc>
                <a:spcPct val="100000"/>
              </a:lnSpc>
              <a:buFont typeface="StarSymbol"/>
              <a:buChar char="»"/>
            </a:pPr>
            <a:r>
              <a:rPr lang="en-US" sz="2000" strike="noStrike">
                <a:solidFill>
                  <a:srgbClr val="000000"/>
                </a:solidFill>
                <a:latin typeface="Arial"/>
              </a:rPr>
              <a:t>Fifth level</a:t>
            </a:r>
            <a:endParaRPr/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  <p:sldLayoutId id="2147483737" r:id="rId12"/>
    <p:sldLayoutId id="2147483738" r:id="rId13"/>
  </p:sldLayoutIdLst>
</p:sldMaster>
</file>

<file path=ppt/slideMasters/slideMaster8.xml><?xml version="1.0" encoding="utf-8"?>
<p:sldMaster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CustomShape 1"/>
          <p:cNvSpPr/>
          <p:nvPr/>
        </p:nvSpPr>
        <p:spPr>
          <a:xfrm>
            <a:off x="149400" y="137160"/>
            <a:ext cx="8869320" cy="6583320"/>
          </a:xfrm>
          <a:prstGeom prst="rect">
            <a:avLst/>
          </a:prstGeom>
          <a:noFill/>
          <a:ln w="19080">
            <a:solidFill>
              <a:srgbClr val="297fd5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61" name="Line 2"/>
          <p:cNvSpPr/>
          <p:nvPr/>
        </p:nvSpPr>
        <p:spPr>
          <a:xfrm>
            <a:off x="1904760" y="0"/>
            <a:ext cx="152640" cy="6857640"/>
          </a:xfrm>
          <a:prstGeom prst="line">
            <a:avLst/>
          </a:prstGeom>
          <a:ln w="9360">
            <a:solidFill>
              <a:srgbClr val="629dd1"/>
            </a:solidFill>
            <a:round/>
          </a:ln>
        </p:spPr>
      </p:sp>
      <p:sp>
        <p:nvSpPr>
          <p:cNvPr id="262" name="Line 3"/>
          <p:cNvSpPr/>
          <p:nvPr/>
        </p:nvSpPr>
        <p:spPr>
          <a:xfrm>
            <a:off x="1600200" y="0"/>
            <a:ext cx="380880" cy="6857640"/>
          </a:xfrm>
          <a:prstGeom prst="line">
            <a:avLst/>
          </a:prstGeom>
          <a:ln w="9360">
            <a:solidFill>
              <a:srgbClr val="629dd1"/>
            </a:solidFill>
            <a:round/>
          </a:ln>
        </p:spPr>
      </p:sp>
      <p:sp>
        <p:nvSpPr>
          <p:cNvPr id="263" name="Line 4"/>
          <p:cNvSpPr/>
          <p:nvPr/>
        </p:nvSpPr>
        <p:spPr>
          <a:xfrm flipH="1">
            <a:off x="1752480" y="0"/>
            <a:ext cx="380880" cy="6857640"/>
          </a:xfrm>
          <a:prstGeom prst="line">
            <a:avLst/>
          </a:prstGeom>
          <a:ln w="9360">
            <a:solidFill>
              <a:srgbClr val="629dd1"/>
            </a:solidFill>
            <a:round/>
          </a:ln>
        </p:spPr>
      </p:sp>
      <p:sp>
        <p:nvSpPr>
          <p:cNvPr id="264" name="Line 5"/>
          <p:cNvSpPr/>
          <p:nvPr/>
        </p:nvSpPr>
        <p:spPr>
          <a:xfrm flipH="1">
            <a:off x="75960" y="0"/>
            <a:ext cx="228600" cy="6857640"/>
          </a:xfrm>
          <a:prstGeom prst="line">
            <a:avLst/>
          </a:prstGeom>
          <a:ln w="28440">
            <a:solidFill>
              <a:srgbClr val="629dd1"/>
            </a:solidFill>
            <a:round/>
          </a:ln>
        </p:spPr>
      </p:sp>
      <p:sp>
        <p:nvSpPr>
          <p:cNvPr id="265" name="Line 6"/>
          <p:cNvSpPr/>
          <p:nvPr/>
        </p:nvSpPr>
        <p:spPr>
          <a:xfrm>
            <a:off x="0" y="0"/>
            <a:ext cx="228600" cy="6857640"/>
          </a:xfrm>
          <a:prstGeom prst="line">
            <a:avLst/>
          </a:prstGeom>
          <a:ln w="9360">
            <a:solidFill>
              <a:srgbClr val="629dd1"/>
            </a:solidFill>
            <a:round/>
          </a:ln>
        </p:spPr>
      </p:sp>
      <p:sp>
        <p:nvSpPr>
          <p:cNvPr id="266" name="Line 7"/>
          <p:cNvSpPr/>
          <p:nvPr/>
        </p:nvSpPr>
        <p:spPr>
          <a:xfrm>
            <a:off x="1600200" y="0"/>
            <a:ext cx="914400" cy="6857640"/>
          </a:xfrm>
          <a:prstGeom prst="line">
            <a:avLst/>
          </a:prstGeom>
          <a:ln w="28440">
            <a:solidFill>
              <a:srgbClr val="629dd1"/>
            </a:solidFill>
            <a:round/>
          </a:ln>
        </p:spPr>
      </p:sp>
      <p:sp>
        <p:nvSpPr>
          <p:cNvPr id="267" name="Line 8"/>
          <p:cNvSpPr/>
          <p:nvPr/>
        </p:nvSpPr>
        <p:spPr>
          <a:xfrm>
            <a:off x="380880" y="0"/>
            <a:ext cx="457200" cy="6857640"/>
          </a:xfrm>
          <a:prstGeom prst="line">
            <a:avLst/>
          </a:prstGeom>
          <a:ln w="9360">
            <a:solidFill>
              <a:srgbClr val="629dd1"/>
            </a:solidFill>
            <a:round/>
          </a:ln>
        </p:spPr>
      </p:sp>
      <p:sp>
        <p:nvSpPr>
          <p:cNvPr id="268" name="Line 9"/>
          <p:cNvSpPr/>
          <p:nvPr/>
        </p:nvSpPr>
        <p:spPr>
          <a:xfrm flipH="1">
            <a:off x="533160" y="0"/>
            <a:ext cx="381240" cy="6857640"/>
          </a:xfrm>
          <a:prstGeom prst="line">
            <a:avLst/>
          </a:prstGeom>
          <a:ln w="12600">
            <a:solidFill>
              <a:srgbClr val="629dd1"/>
            </a:solidFill>
            <a:round/>
          </a:ln>
        </p:spPr>
      </p:sp>
      <p:sp>
        <p:nvSpPr>
          <p:cNvPr id="269" name="Line 10"/>
          <p:cNvSpPr/>
          <p:nvPr/>
        </p:nvSpPr>
        <p:spPr>
          <a:xfrm>
            <a:off x="1066680" y="0"/>
            <a:ext cx="457200" cy="6857640"/>
          </a:xfrm>
          <a:prstGeom prst="line">
            <a:avLst/>
          </a:prstGeom>
          <a:ln w="38160">
            <a:solidFill>
              <a:srgbClr val="629dd1"/>
            </a:solidFill>
            <a:round/>
          </a:ln>
        </p:spPr>
      </p:sp>
      <p:sp>
        <p:nvSpPr>
          <p:cNvPr id="270" name="Line 11"/>
          <p:cNvSpPr/>
          <p:nvPr/>
        </p:nvSpPr>
        <p:spPr>
          <a:xfrm>
            <a:off x="152280" y="0"/>
            <a:ext cx="304920" cy="6857640"/>
          </a:xfrm>
          <a:prstGeom prst="line">
            <a:avLst/>
          </a:prstGeom>
          <a:ln w="9360">
            <a:solidFill>
              <a:srgbClr val="629dd1"/>
            </a:solidFill>
            <a:round/>
          </a:ln>
        </p:spPr>
      </p:sp>
      <p:sp>
        <p:nvSpPr>
          <p:cNvPr id="271" name="Line 12"/>
          <p:cNvSpPr/>
          <p:nvPr/>
        </p:nvSpPr>
        <p:spPr>
          <a:xfrm>
            <a:off x="1523880" y="0"/>
            <a:ext cx="152280" cy="6857640"/>
          </a:xfrm>
          <a:prstGeom prst="line">
            <a:avLst/>
          </a:prstGeom>
          <a:ln w="9360">
            <a:solidFill>
              <a:srgbClr val="629dd1"/>
            </a:solidFill>
            <a:round/>
          </a:ln>
        </p:spPr>
      </p:sp>
      <p:sp>
        <p:nvSpPr>
          <p:cNvPr id="272" name="Line 13"/>
          <p:cNvSpPr/>
          <p:nvPr/>
        </p:nvSpPr>
        <p:spPr>
          <a:xfrm>
            <a:off x="533160" y="0"/>
            <a:ext cx="152640" cy="6857640"/>
          </a:xfrm>
          <a:prstGeom prst="line">
            <a:avLst/>
          </a:prstGeom>
          <a:ln w="9360">
            <a:solidFill>
              <a:srgbClr val="629dd1"/>
            </a:solidFill>
            <a:round/>
          </a:ln>
        </p:spPr>
      </p:sp>
      <p:sp>
        <p:nvSpPr>
          <p:cNvPr id="273" name="Line 14"/>
          <p:cNvSpPr/>
          <p:nvPr/>
        </p:nvSpPr>
        <p:spPr>
          <a:xfrm>
            <a:off x="685800" y="0"/>
            <a:ext cx="609480" cy="6857640"/>
          </a:xfrm>
          <a:prstGeom prst="line">
            <a:avLst/>
          </a:prstGeom>
          <a:ln w="15840">
            <a:solidFill>
              <a:srgbClr val="629dd1"/>
            </a:solidFill>
            <a:round/>
          </a:ln>
        </p:spPr>
      </p:sp>
      <p:sp>
        <p:nvSpPr>
          <p:cNvPr id="274" name="Line 15"/>
          <p:cNvSpPr/>
          <p:nvPr/>
        </p:nvSpPr>
        <p:spPr>
          <a:xfrm flipH="1">
            <a:off x="990360" y="0"/>
            <a:ext cx="1413720" cy="6857640"/>
          </a:xfrm>
          <a:prstGeom prst="line">
            <a:avLst/>
          </a:prstGeom>
          <a:ln w="9360">
            <a:solidFill>
              <a:srgbClr val="629dd1"/>
            </a:solidFill>
            <a:round/>
          </a:ln>
        </p:spPr>
      </p:sp>
      <p:sp>
        <p:nvSpPr>
          <p:cNvPr id="275" name="Line 16"/>
          <p:cNvSpPr/>
          <p:nvPr/>
        </p:nvSpPr>
        <p:spPr>
          <a:xfrm flipH="1">
            <a:off x="2135160" y="0"/>
            <a:ext cx="303120" cy="6857640"/>
          </a:xfrm>
          <a:prstGeom prst="line">
            <a:avLst/>
          </a:prstGeom>
          <a:ln w="9360">
            <a:solidFill>
              <a:srgbClr val="629dd1"/>
            </a:solidFill>
            <a:round/>
          </a:ln>
        </p:spPr>
      </p:sp>
      <p:sp>
        <p:nvSpPr>
          <p:cNvPr id="276" name="Line 17"/>
          <p:cNvSpPr/>
          <p:nvPr/>
        </p:nvSpPr>
        <p:spPr>
          <a:xfrm flipH="1">
            <a:off x="2361960" y="0"/>
            <a:ext cx="304920" cy="6857640"/>
          </a:xfrm>
          <a:prstGeom prst="line">
            <a:avLst/>
          </a:prstGeom>
          <a:ln w="9360">
            <a:solidFill>
              <a:srgbClr val="629dd1"/>
            </a:solidFill>
            <a:round/>
          </a:ln>
        </p:spPr>
      </p:sp>
      <p:sp>
        <p:nvSpPr>
          <p:cNvPr id="277" name="Line 18"/>
          <p:cNvSpPr/>
          <p:nvPr/>
        </p:nvSpPr>
        <p:spPr>
          <a:xfrm flipH="1">
            <a:off x="1371600" y="0"/>
            <a:ext cx="403560" cy="6857640"/>
          </a:xfrm>
          <a:prstGeom prst="line">
            <a:avLst/>
          </a:prstGeom>
          <a:ln w="12600">
            <a:solidFill>
              <a:srgbClr val="629dd1"/>
            </a:solidFill>
            <a:round/>
          </a:ln>
        </p:spPr>
      </p:sp>
      <p:sp>
        <p:nvSpPr>
          <p:cNvPr id="278" name="Line 19"/>
          <p:cNvSpPr/>
          <p:nvPr/>
        </p:nvSpPr>
        <p:spPr>
          <a:xfrm>
            <a:off x="609480" y="0"/>
            <a:ext cx="352440" cy="6858000"/>
          </a:xfrm>
          <a:prstGeom prst="line">
            <a:avLst/>
          </a:prstGeom>
          <a:ln w="15840">
            <a:solidFill>
              <a:srgbClr val="629dd1"/>
            </a:solidFill>
            <a:round/>
          </a:ln>
        </p:spPr>
      </p:sp>
      <p:sp>
        <p:nvSpPr>
          <p:cNvPr id="279" name="Line 20"/>
          <p:cNvSpPr/>
          <p:nvPr/>
        </p:nvSpPr>
        <p:spPr>
          <a:xfrm>
            <a:off x="1371600" y="0"/>
            <a:ext cx="205560" cy="6857640"/>
          </a:xfrm>
          <a:prstGeom prst="line">
            <a:avLst/>
          </a:prstGeom>
          <a:ln w="50760">
            <a:solidFill>
              <a:srgbClr val="629dd1"/>
            </a:solidFill>
            <a:round/>
          </a:ln>
        </p:spPr>
      </p:sp>
      <p:sp>
        <p:nvSpPr>
          <p:cNvPr id="280" name="Line 21"/>
          <p:cNvSpPr/>
          <p:nvPr/>
        </p:nvSpPr>
        <p:spPr>
          <a:xfrm>
            <a:off x="990360" y="0"/>
            <a:ext cx="152640" cy="6857640"/>
          </a:xfrm>
          <a:prstGeom prst="line">
            <a:avLst/>
          </a:prstGeom>
          <a:ln w="9360">
            <a:solidFill>
              <a:srgbClr val="629dd1"/>
            </a:solidFill>
            <a:round/>
          </a:ln>
        </p:spPr>
      </p:sp>
      <p:sp>
        <p:nvSpPr>
          <p:cNvPr id="281" name="Line 22"/>
          <p:cNvSpPr/>
          <p:nvPr/>
        </p:nvSpPr>
        <p:spPr>
          <a:xfrm>
            <a:off x="1218960" y="0"/>
            <a:ext cx="152640" cy="6857640"/>
          </a:xfrm>
          <a:prstGeom prst="line">
            <a:avLst/>
          </a:prstGeom>
          <a:ln w="9360">
            <a:solidFill>
              <a:srgbClr val="629dd1"/>
            </a:solidFill>
            <a:round/>
          </a:ln>
        </p:spPr>
      </p:sp>
      <p:sp>
        <p:nvSpPr>
          <p:cNvPr id="282" name="Line 23"/>
          <p:cNvSpPr/>
          <p:nvPr/>
        </p:nvSpPr>
        <p:spPr>
          <a:xfrm>
            <a:off x="4419360" y="0"/>
            <a:ext cx="152640" cy="6857640"/>
          </a:xfrm>
          <a:prstGeom prst="line">
            <a:avLst/>
          </a:prstGeom>
          <a:ln w="9360">
            <a:solidFill>
              <a:srgbClr val="629dd1"/>
            </a:solidFill>
            <a:round/>
          </a:ln>
        </p:spPr>
      </p:sp>
      <p:sp>
        <p:nvSpPr>
          <p:cNvPr id="283" name="Line 24"/>
          <p:cNvSpPr/>
          <p:nvPr/>
        </p:nvSpPr>
        <p:spPr>
          <a:xfrm>
            <a:off x="4114800" y="0"/>
            <a:ext cx="380880" cy="6857640"/>
          </a:xfrm>
          <a:prstGeom prst="line">
            <a:avLst/>
          </a:prstGeom>
          <a:ln w="9360">
            <a:solidFill>
              <a:srgbClr val="629dd1"/>
            </a:solidFill>
            <a:round/>
          </a:ln>
        </p:spPr>
      </p:sp>
      <p:sp>
        <p:nvSpPr>
          <p:cNvPr id="284" name="Line 25"/>
          <p:cNvSpPr/>
          <p:nvPr/>
        </p:nvSpPr>
        <p:spPr>
          <a:xfrm flipH="1">
            <a:off x="4267080" y="0"/>
            <a:ext cx="380880" cy="6857640"/>
          </a:xfrm>
          <a:prstGeom prst="line">
            <a:avLst/>
          </a:prstGeom>
          <a:ln w="47520">
            <a:solidFill>
              <a:srgbClr val="629dd1"/>
            </a:solidFill>
            <a:round/>
          </a:ln>
        </p:spPr>
      </p:sp>
      <p:sp>
        <p:nvSpPr>
          <p:cNvPr id="285" name="Line 26"/>
          <p:cNvSpPr/>
          <p:nvPr/>
        </p:nvSpPr>
        <p:spPr>
          <a:xfrm flipH="1">
            <a:off x="2590560" y="0"/>
            <a:ext cx="228600" cy="6857640"/>
          </a:xfrm>
          <a:prstGeom prst="line">
            <a:avLst/>
          </a:prstGeom>
          <a:ln w="28440">
            <a:solidFill>
              <a:srgbClr val="629dd1"/>
            </a:solidFill>
            <a:round/>
          </a:ln>
        </p:spPr>
      </p:sp>
      <p:sp>
        <p:nvSpPr>
          <p:cNvPr id="286" name="Line 27"/>
          <p:cNvSpPr/>
          <p:nvPr/>
        </p:nvSpPr>
        <p:spPr>
          <a:xfrm>
            <a:off x="2514600" y="0"/>
            <a:ext cx="228600" cy="6857640"/>
          </a:xfrm>
          <a:prstGeom prst="line">
            <a:avLst/>
          </a:prstGeom>
          <a:ln w="9360">
            <a:solidFill>
              <a:srgbClr val="629dd1"/>
            </a:solidFill>
            <a:round/>
          </a:ln>
        </p:spPr>
      </p:sp>
      <p:sp>
        <p:nvSpPr>
          <p:cNvPr id="287" name="Line 28"/>
          <p:cNvSpPr/>
          <p:nvPr/>
        </p:nvSpPr>
        <p:spPr>
          <a:xfrm flipH="1">
            <a:off x="3275640" y="720"/>
            <a:ext cx="1440" cy="6858000"/>
          </a:xfrm>
          <a:prstGeom prst="line">
            <a:avLst/>
          </a:prstGeom>
          <a:ln w="28440">
            <a:solidFill>
              <a:srgbClr val="629dd1"/>
            </a:solidFill>
            <a:round/>
          </a:ln>
        </p:spPr>
      </p:sp>
      <p:sp>
        <p:nvSpPr>
          <p:cNvPr id="288" name="Line 29"/>
          <p:cNvSpPr/>
          <p:nvPr/>
        </p:nvSpPr>
        <p:spPr>
          <a:xfrm>
            <a:off x="2895480" y="0"/>
            <a:ext cx="457200" cy="6857640"/>
          </a:xfrm>
          <a:prstGeom prst="line">
            <a:avLst/>
          </a:prstGeom>
          <a:ln w="47520">
            <a:solidFill>
              <a:srgbClr val="629dd1"/>
            </a:solidFill>
            <a:round/>
          </a:ln>
        </p:spPr>
      </p:sp>
      <p:sp>
        <p:nvSpPr>
          <p:cNvPr id="289" name="Line 30"/>
          <p:cNvSpPr/>
          <p:nvPr/>
        </p:nvSpPr>
        <p:spPr>
          <a:xfrm flipH="1">
            <a:off x="3047760" y="0"/>
            <a:ext cx="381240" cy="6857640"/>
          </a:xfrm>
          <a:prstGeom prst="line">
            <a:avLst/>
          </a:prstGeom>
          <a:ln w="50760">
            <a:solidFill>
              <a:srgbClr val="629dd1"/>
            </a:solidFill>
            <a:round/>
          </a:ln>
        </p:spPr>
      </p:sp>
      <p:sp>
        <p:nvSpPr>
          <p:cNvPr id="290" name="Line 31"/>
          <p:cNvSpPr/>
          <p:nvPr/>
        </p:nvSpPr>
        <p:spPr>
          <a:xfrm>
            <a:off x="3581280" y="0"/>
            <a:ext cx="457200" cy="6857640"/>
          </a:xfrm>
          <a:prstGeom prst="line">
            <a:avLst/>
          </a:prstGeom>
          <a:ln w="38160">
            <a:solidFill>
              <a:srgbClr val="629dd1"/>
            </a:solidFill>
            <a:round/>
          </a:ln>
        </p:spPr>
      </p:sp>
      <p:sp>
        <p:nvSpPr>
          <p:cNvPr id="291" name="Line 32"/>
          <p:cNvSpPr/>
          <p:nvPr/>
        </p:nvSpPr>
        <p:spPr>
          <a:xfrm>
            <a:off x="2666880" y="0"/>
            <a:ext cx="304920" cy="6857640"/>
          </a:xfrm>
          <a:prstGeom prst="line">
            <a:avLst/>
          </a:prstGeom>
          <a:ln w="9360">
            <a:solidFill>
              <a:srgbClr val="629dd1"/>
            </a:solidFill>
            <a:round/>
          </a:ln>
        </p:spPr>
      </p:sp>
      <p:sp>
        <p:nvSpPr>
          <p:cNvPr id="292" name="Line 33"/>
          <p:cNvSpPr/>
          <p:nvPr/>
        </p:nvSpPr>
        <p:spPr>
          <a:xfrm>
            <a:off x="4038480" y="0"/>
            <a:ext cx="152280" cy="6857640"/>
          </a:xfrm>
          <a:prstGeom prst="line">
            <a:avLst/>
          </a:prstGeom>
          <a:ln w="50760">
            <a:solidFill>
              <a:srgbClr val="629dd1"/>
            </a:solidFill>
            <a:round/>
          </a:ln>
        </p:spPr>
      </p:sp>
      <p:sp>
        <p:nvSpPr>
          <p:cNvPr id="293" name="Line 34"/>
          <p:cNvSpPr/>
          <p:nvPr/>
        </p:nvSpPr>
        <p:spPr>
          <a:xfrm>
            <a:off x="3047760" y="0"/>
            <a:ext cx="152640" cy="6857640"/>
          </a:xfrm>
          <a:prstGeom prst="line">
            <a:avLst/>
          </a:prstGeom>
          <a:ln w="9360">
            <a:solidFill>
              <a:srgbClr val="629dd1"/>
            </a:solidFill>
            <a:round/>
          </a:ln>
        </p:spPr>
      </p:sp>
      <p:sp>
        <p:nvSpPr>
          <p:cNvPr id="294" name="Line 35"/>
          <p:cNvSpPr/>
          <p:nvPr/>
        </p:nvSpPr>
        <p:spPr>
          <a:xfrm flipH="1">
            <a:off x="2286000" y="0"/>
            <a:ext cx="228600" cy="6857640"/>
          </a:xfrm>
          <a:prstGeom prst="line">
            <a:avLst/>
          </a:prstGeom>
          <a:ln w="15840">
            <a:solidFill>
              <a:srgbClr val="629dd1"/>
            </a:solidFill>
            <a:round/>
          </a:ln>
        </p:spPr>
      </p:sp>
      <p:sp>
        <p:nvSpPr>
          <p:cNvPr id="295" name="Line 36"/>
          <p:cNvSpPr/>
          <p:nvPr/>
        </p:nvSpPr>
        <p:spPr>
          <a:xfrm flipH="1">
            <a:off x="3504960" y="0"/>
            <a:ext cx="1413720" cy="6857640"/>
          </a:xfrm>
          <a:prstGeom prst="line">
            <a:avLst/>
          </a:prstGeom>
          <a:ln w="9360">
            <a:solidFill>
              <a:srgbClr val="629dd1"/>
            </a:solidFill>
            <a:round/>
          </a:ln>
        </p:spPr>
      </p:sp>
      <p:sp>
        <p:nvSpPr>
          <p:cNvPr id="296" name="Line 37"/>
          <p:cNvSpPr/>
          <p:nvPr/>
        </p:nvSpPr>
        <p:spPr>
          <a:xfrm flipH="1">
            <a:off x="4649760" y="0"/>
            <a:ext cx="303120" cy="6857640"/>
          </a:xfrm>
          <a:prstGeom prst="line">
            <a:avLst/>
          </a:prstGeom>
          <a:ln w="9360">
            <a:solidFill>
              <a:srgbClr val="629dd1"/>
            </a:solidFill>
            <a:round/>
          </a:ln>
        </p:spPr>
      </p:sp>
      <p:sp>
        <p:nvSpPr>
          <p:cNvPr id="297" name="Line 38"/>
          <p:cNvSpPr/>
          <p:nvPr/>
        </p:nvSpPr>
        <p:spPr>
          <a:xfrm flipH="1">
            <a:off x="4952880" y="0"/>
            <a:ext cx="152280" cy="6857640"/>
          </a:xfrm>
          <a:prstGeom prst="line">
            <a:avLst/>
          </a:prstGeom>
          <a:ln w="9360">
            <a:solidFill>
              <a:srgbClr val="629dd1"/>
            </a:solidFill>
            <a:round/>
          </a:ln>
        </p:spPr>
      </p:sp>
      <p:sp>
        <p:nvSpPr>
          <p:cNvPr id="298" name="Line 39"/>
          <p:cNvSpPr/>
          <p:nvPr/>
        </p:nvSpPr>
        <p:spPr>
          <a:xfrm flipH="1">
            <a:off x="3886200" y="0"/>
            <a:ext cx="403560" cy="6857640"/>
          </a:xfrm>
          <a:prstGeom prst="line">
            <a:avLst/>
          </a:prstGeom>
          <a:ln w="12600">
            <a:solidFill>
              <a:srgbClr val="629dd1"/>
            </a:solidFill>
            <a:round/>
          </a:ln>
        </p:spPr>
      </p:sp>
      <p:sp>
        <p:nvSpPr>
          <p:cNvPr id="299" name="Line 40"/>
          <p:cNvSpPr/>
          <p:nvPr/>
        </p:nvSpPr>
        <p:spPr>
          <a:xfrm>
            <a:off x="3124080" y="0"/>
            <a:ext cx="352440" cy="6858000"/>
          </a:xfrm>
          <a:prstGeom prst="line">
            <a:avLst/>
          </a:prstGeom>
          <a:ln w="15840">
            <a:solidFill>
              <a:srgbClr val="629dd1"/>
            </a:solidFill>
            <a:round/>
          </a:ln>
        </p:spPr>
      </p:sp>
      <p:sp>
        <p:nvSpPr>
          <p:cNvPr id="300" name="Line 41"/>
          <p:cNvSpPr/>
          <p:nvPr/>
        </p:nvSpPr>
        <p:spPr>
          <a:xfrm>
            <a:off x="3886200" y="0"/>
            <a:ext cx="205560" cy="6857640"/>
          </a:xfrm>
          <a:prstGeom prst="line">
            <a:avLst/>
          </a:prstGeom>
          <a:ln w="9360">
            <a:solidFill>
              <a:srgbClr val="629dd1"/>
            </a:solidFill>
            <a:round/>
          </a:ln>
        </p:spPr>
      </p:sp>
      <p:sp>
        <p:nvSpPr>
          <p:cNvPr id="301" name="Line 42"/>
          <p:cNvSpPr/>
          <p:nvPr/>
        </p:nvSpPr>
        <p:spPr>
          <a:xfrm>
            <a:off x="3504960" y="0"/>
            <a:ext cx="152640" cy="6857640"/>
          </a:xfrm>
          <a:prstGeom prst="line">
            <a:avLst/>
          </a:prstGeom>
          <a:ln w="9360">
            <a:solidFill>
              <a:srgbClr val="629dd1"/>
            </a:solidFill>
            <a:round/>
          </a:ln>
        </p:spPr>
      </p:sp>
      <p:sp>
        <p:nvSpPr>
          <p:cNvPr id="302" name="Line 43"/>
          <p:cNvSpPr/>
          <p:nvPr/>
        </p:nvSpPr>
        <p:spPr>
          <a:xfrm>
            <a:off x="3733560" y="0"/>
            <a:ext cx="152640" cy="6857640"/>
          </a:xfrm>
          <a:prstGeom prst="line">
            <a:avLst/>
          </a:prstGeom>
          <a:ln w="9360">
            <a:solidFill>
              <a:srgbClr val="629dd1"/>
            </a:solidFill>
            <a:round/>
          </a:ln>
        </p:spPr>
      </p:sp>
      <p:sp>
        <p:nvSpPr>
          <p:cNvPr id="303" name="Line 44"/>
          <p:cNvSpPr/>
          <p:nvPr/>
        </p:nvSpPr>
        <p:spPr>
          <a:xfrm>
            <a:off x="6095880" y="0"/>
            <a:ext cx="152280" cy="6858000"/>
          </a:xfrm>
          <a:prstGeom prst="line">
            <a:avLst/>
          </a:prstGeom>
          <a:ln w="50760">
            <a:solidFill>
              <a:srgbClr val="629dd1"/>
            </a:solidFill>
            <a:round/>
          </a:ln>
        </p:spPr>
      </p:sp>
      <p:sp>
        <p:nvSpPr>
          <p:cNvPr id="304" name="Line 45"/>
          <p:cNvSpPr/>
          <p:nvPr/>
        </p:nvSpPr>
        <p:spPr>
          <a:xfrm>
            <a:off x="5333760" y="0"/>
            <a:ext cx="381240" cy="6858000"/>
          </a:xfrm>
          <a:prstGeom prst="line">
            <a:avLst/>
          </a:prstGeom>
          <a:ln w="9360">
            <a:solidFill>
              <a:srgbClr val="629dd1"/>
            </a:solidFill>
            <a:round/>
          </a:ln>
        </p:spPr>
      </p:sp>
      <p:sp>
        <p:nvSpPr>
          <p:cNvPr id="305" name="Line 46"/>
          <p:cNvSpPr/>
          <p:nvPr/>
        </p:nvSpPr>
        <p:spPr>
          <a:xfrm flipH="1">
            <a:off x="5943600" y="0"/>
            <a:ext cx="380880" cy="6858000"/>
          </a:xfrm>
          <a:prstGeom prst="line">
            <a:avLst/>
          </a:prstGeom>
          <a:ln w="9360">
            <a:solidFill>
              <a:srgbClr val="629dd1"/>
            </a:solidFill>
            <a:round/>
          </a:ln>
        </p:spPr>
      </p:sp>
      <p:sp>
        <p:nvSpPr>
          <p:cNvPr id="306" name="Line 47"/>
          <p:cNvSpPr/>
          <p:nvPr/>
        </p:nvSpPr>
        <p:spPr>
          <a:xfrm flipH="1">
            <a:off x="5105160" y="0"/>
            <a:ext cx="304920" cy="6857640"/>
          </a:xfrm>
          <a:prstGeom prst="line">
            <a:avLst/>
          </a:prstGeom>
          <a:ln w="28440">
            <a:solidFill>
              <a:srgbClr val="629dd1"/>
            </a:solidFill>
            <a:round/>
          </a:ln>
        </p:spPr>
      </p:sp>
      <p:sp>
        <p:nvSpPr>
          <p:cNvPr id="307" name="Line 48"/>
          <p:cNvSpPr/>
          <p:nvPr/>
        </p:nvSpPr>
        <p:spPr>
          <a:xfrm>
            <a:off x="4267080" y="0"/>
            <a:ext cx="457200" cy="6858000"/>
          </a:xfrm>
          <a:prstGeom prst="line">
            <a:avLst/>
          </a:prstGeom>
          <a:ln w="38160">
            <a:solidFill>
              <a:srgbClr val="629dd1"/>
            </a:solidFill>
            <a:round/>
          </a:ln>
        </p:spPr>
      </p:sp>
      <p:sp>
        <p:nvSpPr>
          <p:cNvPr id="308" name="Line 49"/>
          <p:cNvSpPr/>
          <p:nvPr/>
        </p:nvSpPr>
        <p:spPr>
          <a:xfrm>
            <a:off x="5715000" y="0"/>
            <a:ext cx="152280" cy="6858000"/>
          </a:xfrm>
          <a:prstGeom prst="line">
            <a:avLst/>
          </a:prstGeom>
          <a:ln w="9360">
            <a:solidFill>
              <a:srgbClr val="629dd1"/>
            </a:solidFill>
            <a:round/>
          </a:ln>
        </p:spPr>
      </p:sp>
      <p:sp>
        <p:nvSpPr>
          <p:cNvPr id="309" name="Line 50"/>
          <p:cNvSpPr/>
          <p:nvPr/>
        </p:nvSpPr>
        <p:spPr>
          <a:xfrm flipH="1">
            <a:off x="5367960" y="0"/>
            <a:ext cx="1413720" cy="6858000"/>
          </a:xfrm>
          <a:prstGeom prst="line">
            <a:avLst/>
          </a:prstGeom>
          <a:ln w="9360">
            <a:solidFill>
              <a:srgbClr val="629dd1"/>
            </a:solidFill>
            <a:round/>
          </a:ln>
        </p:spPr>
      </p:sp>
      <p:sp>
        <p:nvSpPr>
          <p:cNvPr id="310" name="Line 51"/>
          <p:cNvSpPr/>
          <p:nvPr/>
        </p:nvSpPr>
        <p:spPr>
          <a:xfrm flipH="1">
            <a:off x="6326280" y="0"/>
            <a:ext cx="302760" cy="6858000"/>
          </a:xfrm>
          <a:prstGeom prst="line">
            <a:avLst/>
          </a:prstGeom>
          <a:ln w="9360">
            <a:solidFill>
              <a:srgbClr val="629dd1"/>
            </a:solidFill>
            <a:round/>
          </a:ln>
        </p:spPr>
      </p:sp>
      <p:sp>
        <p:nvSpPr>
          <p:cNvPr id="311" name="Line 52"/>
          <p:cNvSpPr/>
          <p:nvPr/>
        </p:nvSpPr>
        <p:spPr>
          <a:xfrm flipH="1">
            <a:off x="6172200" y="0"/>
            <a:ext cx="304560" cy="6858000"/>
          </a:xfrm>
          <a:prstGeom prst="line">
            <a:avLst/>
          </a:prstGeom>
          <a:ln w="9360">
            <a:solidFill>
              <a:srgbClr val="629dd1"/>
            </a:solidFill>
            <a:round/>
          </a:ln>
        </p:spPr>
      </p:sp>
      <p:sp>
        <p:nvSpPr>
          <p:cNvPr id="312" name="Line 53"/>
          <p:cNvSpPr/>
          <p:nvPr/>
        </p:nvSpPr>
        <p:spPr>
          <a:xfrm flipH="1">
            <a:off x="5615640" y="0"/>
            <a:ext cx="403920" cy="6858000"/>
          </a:xfrm>
          <a:prstGeom prst="line">
            <a:avLst/>
          </a:prstGeom>
          <a:ln w="12600">
            <a:solidFill>
              <a:srgbClr val="629dd1"/>
            </a:solidFill>
            <a:round/>
          </a:ln>
        </p:spPr>
      </p:sp>
      <p:sp>
        <p:nvSpPr>
          <p:cNvPr id="313" name="Line 54"/>
          <p:cNvSpPr/>
          <p:nvPr/>
        </p:nvSpPr>
        <p:spPr>
          <a:xfrm>
            <a:off x="5562360" y="0"/>
            <a:ext cx="205920" cy="6858000"/>
          </a:xfrm>
          <a:prstGeom prst="line">
            <a:avLst/>
          </a:prstGeom>
          <a:ln w="9360">
            <a:solidFill>
              <a:srgbClr val="629dd1"/>
            </a:solidFill>
            <a:round/>
          </a:ln>
        </p:spPr>
      </p:sp>
      <p:sp>
        <p:nvSpPr>
          <p:cNvPr id="314" name="Line 55"/>
          <p:cNvSpPr/>
          <p:nvPr/>
        </p:nvSpPr>
        <p:spPr>
          <a:xfrm>
            <a:off x="5105160" y="0"/>
            <a:ext cx="152640" cy="6858000"/>
          </a:xfrm>
          <a:prstGeom prst="line">
            <a:avLst/>
          </a:prstGeom>
          <a:ln w="9360">
            <a:solidFill>
              <a:srgbClr val="629dd1"/>
            </a:solidFill>
            <a:round/>
          </a:ln>
        </p:spPr>
      </p:sp>
      <p:sp>
        <p:nvSpPr>
          <p:cNvPr id="315" name="Line 56"/>
          <p:cNvSpPr/>
          <p:nvPr/>
        </p:nvSpPr>
        <p:spPr>
          <a:xfrm>
            <a:off x="5333760" y="0"/>
            <a:ext cx="152640" cy="6857640"/>
          </a:xfrm>
          <a:prstGeom prst="line">
            <a:avLst/>
          </a:prstGeom>
          <a:ln w="9360">
            <a:solidFill>
              <a:srgbClr val="629dd1"/>
            </a:solidFill>
            <a:round/>
          </a:ln>
        </p:spPr>
      </p:sp>
      <p:sp>
        <p:nvSpPr>
          <p:cNvPr id="316" name="Line 57"/>
          <p:cNvSpPr/>
          <p:nvPr/>
        </p:nvSpPr>
        <p:spPr>
          <a:xfrm flipH="1">
            <a:off x="6781680" y="0"/>
            <a:ext cx="228600" cy="6858000"/>
          </a:xfrm>
          <a:prstGeom prst="line">
            <a:avLst/>
          </a:prstGeom>
          <a:ln w="28440">
            <a:solidFill>
              <a:srgbClr val="629dd1"/>
            </a:solidFill>
            <a:round/>
          </a:ln>
        </p:spPr>
      </p:sp>
      <p:sp>
        <p:nvSpPr>
          <p:cNvPr id="317" name="Line 58"/>
          <p:cNvSpPr/>
          <p:nvPr/>
        </p:nvSpPr>
        <p:spPr>
          <a:xfrm>
            <a:off x="6781680" y="0"/>
            <a:ext cx="228600" cy="6858000"/>
          </a:xfrm>
          <a:prstGeom prst="line">
            <a:avLst/>
          </a:prstGeom>
          <a:ln w="9360">
            <a:solidFill>
              <a:srgbClr val="629dd1"/>
            </a:solidFill>
            <a:round/>
          </a:ln>
        </p:spPr>
      </p:sp>
      <p:sp>
        <p:nvSpPr>
          <p:cNvPr id="318" name="Line 59"/>
          <p:cNvSpPr/>
          <p:nvPr/>
        </p:nvSpPr>
        <p:spPr>
          <a:xfrm flipH="1">
            <a:off x="7466760" y="720"/>
            <a:ext cx="1440" cy="6858000"/>
          </a:xfrm>
          <a:prstGeom prst="line">
            <a:avLst/>
          </a:prstGeom>
          <a:ln w="28440">
            <a:solidFill>
              <a:srgbClr val="629dd1"/>
            </a:solidFill>
            <a:round/>
          </a:ln>
        </p:spPr>
      </p:sp>
      <p:sp>
        <p:nvSpPr>
          <p:cNvPr id="319" name="Line 60"/>
          <p:cNvSpPr/>
          <p:nvPr/>
        </p:nvSpPr>
        <p:spPr>
          <a:xfrm>
            <a:off x="7086600" y="0"/>
            <a:ext cx="457200" cy="6858000"/>
          </a:xfrm>
          <a:prstGeom prst="line">
            <a:avLst/>
          </a:prstGeom>
          <a:ln w="9360">
            <a:solidFill>
              <a:srgbClr val="629dd1"/>
            </a:solidFill>
            <a:round/>
          </a:ln>
        </p:spPr>
      </p:sp>
      <p:sp>
        <p:nvSpPr>
          <p:cNvPr id="320" name="Line 61"/>
          <p:cNvSpPr/>
          <p:nvPr/>
        </p:nvSpPr>
        <p:spPr>
          <a:xfrm flipH="1">
            <a:off x="7238880" y="0"/>
            <a:ext cx="380880" cy="6858000"/>
          </a:xfrm>
          <a:prstGeom prst="line">
            <a:avLst/>
          </a:prstGeom>
          <a:ln w="12600">
            <a:solidFill>
              <a:srgbClr val="629dd1"/>
            </a:solidFill>
            <a:round/>
          </a:ln>
        </p:spPr>
      </p:sp>
      <p:sp>
        <p:nvSpPr>
          <p:cNvPr id="321" name="Line 62"/>
          <p:cNvSpPr/>
          <p:nvPr/>
        </p:nvSpPr>
        <p:spPr>
          <a:xfrm>
            <a:off x="7772400" y="0"/>
            <a:ext cx="456840" cy="6858000"/>
          </a:xfrm>
          <a:prstGeom prst="line">
            <a:avLst/>
          </a:prstGeom>
          <a:ln w="38160">
            <a:solidFill>
              <a:srgbClr val="629dd1"/>
            </a:solidFill>
            <a:round/>
          </a:ln>
        </p:spPr>
      </p:sp>
      <p:sp>
        <p:nvSpPr>
          <p:cNvPr id="322" name="Line 63"/>
          <p:cNvSpPr/>
          <p:nvPr/>
        </p:nvSpPr>
        <p:spPr>
          <a:xfrm>
            <a:off x="7086600" y="0"/>
            <a:ext cx="152280" cy="6857640"/>
          </a:xfrm>
          <a:prstGeom prst="line">
            <a:avLst/>
          </a:prstGeom>
          <a:ln w="9360">
            <a:solidFill>
              <a:srgbClr val="629dd1"/>
            </a:solidFill>
            <a:round/>
          </a:ln>
        </p:spPr>
      </p:sp>
      <p:sp>
        <p:nvSpPr>
          <p:cNvPr id="323" name="Line 64"/>
          <p:cNvSpPr/>
          <p:nvPr/>
        </p:nvSpPr>
        <p:spPr>
          <a:xfrm flipH="1">
            <a:off x="6933960" y="0"/>
            <a:ext cx="228600" cy="6857640"/>
          </a:xfrm>
          <a:prstGeom prst="line">
            <a:avLst/>
          </a:prstGeom>
          <a:ln w="15840">
            <a:solidFill>
              <a:srgbClr val="629dd1"/>
            </a:solidFill>
            <a:round/>
          </a:ln>
        </p:spPr>
      </p:sp>
      <p:sp>
        <p:nvSpPr>
          <p:cNvPr id="324" name="Line 65"/>
          <p:cNvSpPr/>
          <p:nvPr/>
        </p:nvSpPr>
        <p:spPr>
          <a:xfrm>
            <a:off x="7467480" y="0"/>
            <a:ext cx="352440" cy="6858000"/>
          </a:xfrm>
          <a:prstGeom prst="line">
            <a:avLst/>
          </a:prstGeom>
          <a:ln w="15840">
            <a:solidFill>
              <a:srgbClr val="629dd1"/>
            </a:solidFill>
            <a:round/>
          </a:ln>
        </p:spPr>
      </p:sp>
      <p:sp>
        <p:nvSpPr>
          <p:cNvPr id="325" name="Line 66"/>
          <p:cNvSpPr/>
          <p:nvPr/>
        </p:nvSpPr>
        <p:spPr>
          <a:xfrm>
            <a:off x="8076960" y="0"/>
            <a:ext cx="205920" cy="6858000"/>
          </a:xfrm>
          <a:prstGeom prst="line">
            <a:avLst/>
          </a:prstGeom>
          <a:ln w="9360">
            <a:solidFill>
              <a:srgbClr val="629dd1"/>
            </a:solidFill>
            <a:round/>
          </a:ln>
        </p:spPr>
      </p:sp>
      <p:sp>
        <p:nvSpPr>
          <p:cNvPr id="326" name="Line 67"/>
          <p:cNvSpPr/>
          <p:nvPr/>
        </p:nvSpPr>
        <p:spPr>
          <a:xfrm>
            <a:off x="7696080" y="0"/>
            <a:ext cx="152280" cy="6858000"/>
          </a:xfrm>
          <a:prstGeom prst="line">
            <a:avLst/>
          </a:prstGeom>
          <a:ln w="9360">
            <a:solidFill>
              <a:srgbClr val="629dd1"/>
            </a:solidFill>
            <a:round/>
          </a:ln>
        </p:spPr>
      </p:sp>
      <p:sp>
        <p:nvSpPr>
          <p:cNvPr id="327" name="Line 68"/>
          <p:cNvSpPr/>
          <p:nvPr/>
        </p:nvSpPr>
        <p:spPr>
          <a:xfrm>
            <a:off x="7924680" y="0"/>
            <a:ext cx="152280" cy="6858000"/>
          </a:xfrm>
          <a:prstGeom prst="line">
            <a:avLst/>
          </a:prstGeom>
          <a:ln w="9360">
            <a:solidFill>
              <a:srgbClr val="629dd1"/>
            </a:solidFill>
            <a:round/>
          </a:ln>
        </p:spPr>
      </p:sp>
      <p:sp>
        <p:nvSpPr>
          <p:cNvPr id="328" name="Line 69"/>
          <p:cNvSpPr/>
          <p:nvPr/>
        </p:nvSpPr>
        <p:spPr>
          <a:xfrm>
            <a:off x="8610480" y="0"/>
            <a:ext cx="152280" cy="6858000"/>
          </a:xfrm>
          <a:prstGeom prst="line">
            <a:avLst/>
          </a:prstGeom>
          <a:ln w="9360">
            <a:solidFill>
              <a:srgbClr val="629dd1"/>
            </a:solidFill>
            <a:round/>
          </a:ln>
        </p:spPr>
      </p:sp>
      <p:sp>
        <p:nvSpPr>
          <p:cNvPr id="329" name="Line 70"/>
          <p:cNvSpPr/>
          <p:nvPr/>
        </p:nvSpPr>
        <p:spPr>
          <a:xfrm>
            <a:off x="8305560" y="0"/>
            <a:ext cx="381240" cy="6858000"/>
          </a:xfrm>
          <a:prstGeom prst="line">
            <a:avLst/>
          </a:prstGeom>
          <a:ln w="9360">
            <a:solidFill>
              <a:srgbClr val="629dd1"/>
            </a:solidFill>
            <a:round/>
          </a:ln>
        </p:spPr>
      </p:sp>
      <p:sp>
        <p:nvSpPr>
          <p:cNvPr id="330" name="Line 71"/>
          <p:cNvSpPr/>
          <p:nvPr/>
        </p:nvSpPr>
        <p:spPr>
          <a:xfrm flipH="1">
            <a:off x="8458200" y="0"/>
            <a:ext cx="380880" cy="6858000"/>
          </a:xfrm>
          <a:prstGeom prst="line">
            <a:avLst/>
          </a:prstGeom>
          <a:ln w="50760">
            <a:solidFill>
              <a:srgbClr val="629dd1"/>
            </a:solidFill>
            <a:round/>
          </a:ln>
        </p:spPr>
      </p:sp>
      <p:sp>
        <p:nvSpPr>
          <p:cNvPr id="331" name="Line 72"/>
          <p:cNvSpPr/>
          <p:nvPr/>
        </p:nvSpPr>
        <p:spPr>
          <a:xfrm>
            <a:off x="8229600" y="0"/>
            <a:ext cx="152280" cy="6858000"/>
          </a:xfrm>
          <a:prstGeom prst="line">
            <a:avLst/>
          </a:prstGeom>
          <a:ln w="9360">
            <a:solidFill>
              <a:srgbClr val="629dd1"/>
            </a:solidFill>
            <a:round/>
          </a:ln>
        </p:spPr>
      </p:sp>
      <p:sp>
        <p:nvSpPr>
          <p:cNvPr id="332" name="Line 73"/>
          <p:cNvSpPr/>
          <p:nvPr/>
        </p:nvSpPr>
        <p:spPr>
          <a:xfrm flipH="1">
            <a:off x="8876520" y="-30240"/>
            <a:ext cx="191160" cy="6888240"/>
          </a:xfrm>
          <a:prstGeom prst="line">
            <a:avLst/>
          </a:prstGeom>
          <a:ln w="9360">
            <a:solidFill>
              <a:srgbClr val="629dd1"/>
            </a:solidFill>
            <a:round/>
          </a:ln>
        </p:spPr>
      </p:sp>
      <p:sp>
        <p:nvSpPr>
          <p:cNvPr id="333" name="Line 74"/>
          <p:cNvSpPr/>
          <p:nvPr/>
        </p:nvSpPr>
        <p:spPr>
          <a:xfrm flipH="1">
            <a:off x="8076960" y="0"/>
            <a:ext cx="403920" cy="6858000"/>
          </a:xfrm>
          <a:prstGeom prst="line">
            <a:avLst/>
          </a:prstGeom>
          <a:ln w="47520">
            <a:solidFill>
              <a:srgbClr val="629dd1"/>
            </a:solidFill>
            <a:round/>
          </a:ln>
        </p:spPr>
      </p:sp>
      <p:sp>
        <p:nvSpPr>
          <p:cNvPr id="334" name="Line 75"/>
          <p:cNvSpPr/>
          <p:nvPr/>
        </p:nvSpPr>
        <p:spPr>
          <a:xfrm>
            <a:off x="8076960" y="0"/>
            <a:ext cx="205920" cy="6858000"/>
          </a:xfrm>
          <a:prstGeom prst="line">
            <a:avLst/>
          </a:prstGeom>
          <a:ln w="9360">
            <a:solidFill>
              <a:srgbClr val="629dd1"/>
            </a:solidFill>
            <a:round/>
          </a:ln>
        </p:spPr>
      </p:sp>
      <p:sp>
        <p:nvSpPr>
          <p:cNvPr id="335" name="Line 76"/>
          <p:cNvSpPr/>
          <p:nvPr/>
        </p:nvSpPr>
        <p:spPr>
          <a:xfrm flipH="1">
            <a:off x="8990640" y="720"/>
            <a:ext cx="1440" cy="6858000"/>
          </a:xfrm>
          <a:prstGeom prst="line">
            <a:avLst/>
          </a:prstGeom>
          <a:ln w="15840">
            <a:solidFill>
              <a:srgbClr val="629dd1"/>
            </a:solidFill>
            <a:round/>
          </a:ln>
        </p:spPr>
      </p:sp>
      <p:sp>
        <p:nvSpPr>
          <p:cNvPr id="336" name="Line 77"/>
          <p:cNvSpPr/>
          <p:nvPr/>
        </p:nvSpPr>
        <p:spPr>
          <a:xfrm flipH="1">
            <a:off x="5943600" y="0"/>
            <a:ext cx="75960" cy="6857640"/>
          </a:xfrm>
          <a:prstGeom prst="line">
            <a:avLst/>
          </a:prstGeom>
          <a:ln w="38160">
            <a:solidFill>
              <a:srgbClr val="629dd1"/>
            </a:solidFill>
            <a:round/>
          </a:ln>
        </p:spPr>
      </p:sp>
      <p:sp>
        <p:nvSpPr>
          <p:cNvPr id="337" name="Line 78"/>
          <p:cNvSpPr/>
          <p:nvPr/>
        </p:nvSpPr>
        <p:spPr>
          <a:xfrm>
            <a:off x="6400800" y="0"/>
            <a:ext cx="152280" cy="6857640"/>
          </a:xfrm>
          <a:prstGeom prst="line">
            <a:avLst/>
          </a:prstGeom>
          <a:ln w="47520">
            <a:solidFill>
              <a:srgbClr val="629dd1"/>
            </a:solidFill>
            <a:round/>
          </a:ln>
        </p:spPr>
      </p:sp>
      <p:sp>
        <p:nvSpPr>
          <p:cNvPr id="338" name="Line 79"/>
          <p:cNvSpPr/>
          <p:nvPr/>
        </p:nvSpPr>
        <p:spPr>
          <a:xfrm>
            <a:off x="6476760" y="0"/>
            <a:ext cx="381240" cy="6857640"/>
          </a:xfrm>
          <a:prstGeom prst="line">
            <a:avLst/>
          </a:prstGeom>
          <a:ln w="19080">
            <a:solidFill>
              <a:srgbClr val="629dd1"/>
            </a:solidFill>
            <a:round/>
          </a:ln>
        </p:spPr>
      </p:sp>
      <p:sp>
        <p:nvSpPr>
          <p:cNvPr id="339" name="Line 80"/>
          <p:cNvSpPr/>
          <p:nvPr/>
        </p:nvSpPr>
        <p:spPr>
          <a:xfrm flipH="1">
            <a:off x="5410080" y="0"/>
            <a:ext cx="304920" cy="6857640"/>
          </a:xfrm>
          <a:prstGeom prst="line">
            <a:avLst/>
          </a:prstGeom>
          <a:ln w="47520">
            <a:solidFill>
              <a:srgbClr val="629dd1"/>
            </a:solidFill>
            <a:round/>
          </a:ln>
        </p:spPr>
      </p:sp>
      <p:sp>
        <p:nvSpPr>
          <p:cNvPr id="340" name="Line 81"/>
          <p:cNvSpPr/>
          <p:nvPr/>
        </p:nvSpPr>
        <p:spPr>
          <a:xfrm>
            <a:off x="6400800" y="0"/>
            <a:ext cx="352080" cy="6858000"/>
          </a:xfrm>
          <a:prstGeom prst="line">
            <a:avLst/>
          </a:prstGeom>
          <a:ln w="15840">
            <a:solidFill>
              <a:srgbClr val="629dd1"/>
            </a:solidFill>
            <a:round/>
          </a:ln>
        </p:spPr>
      </p:sp>
      <p:sp>
        <p:nvSpPr>
          <p:cNvPr id="341" name="Line 82"/>
          <p:cNvSpPr/>
          <p:nvPr/>
        </p:nvSpPr>
        <p:spPr>
          <a:xfrm flipH="1">
            <a:off x="7010280" y="0"/>
            <a:ext cx="380880" cy="6857640"/>
          </a:xfrm>
          <a:prstGeom prst="line">
            <a:avLst/>
          </a:prstGeom>
          <a:ln w="9360">
            <a:solidFill>
              <a:srgbClr val="629dd1"/>
            </a:solidFill>
            <a:round/>
          </a:ln>
        </p:spPr>
      </p:sp>
      <p:sp>
        <p:nvSpPr>
          <p:cNvPr id="342" name="Line 83"/>
          <p:cNvSpPr/>
          <p:nvPr/>
        </p:nvSpPr>
        <p:spPr>
          <a:xfrm flipH="1">
            <a:off x="7162560" y="0"/>
            <a:ext cx="990720" cy="6857640"/>
          </a:xfrm>
          <a:prstGeom prst="line">
            <a:avLst/>
          </a:prstGeom>
          <a:ln w="28440">
            <a:solidFill>
              <a:srgbClr val="629dd1"/>
            </a:solidFill>
            <a:round/>
          </a:ln>
        </p:spPr>
      </p:sp>
      <p:sp>
        <p:nvSpPr>
          <p:cNvPr id="343" name="Line 84"/>
          <p:cNvSpPr/>
          <p:nvPr/>
        </p:nvSpPr>
        <p:spPr>
          <a:xfrm>
            <a:off x="4572000" y="0"/>
            <a:ext cx="456840" cy="6858000"/>
          </a:xfrm>
          <a:prstGeom prst="line">
            <a:avLst/>
          </a:prstGeom>
          <a:ln w="38160">
            <a:solidFill>
              <a:srgbClr val="629dd1"/>
            </a:solidFill>
            <a:round/>
          </a:ln>
        </p:spPr>
      </p:sp>
      <p:sp>
        <p:nvSpPr>
          <p:cNvPr id="344" name="PlaceHolder 85"/>
          <p:cNvSpPr>
            <a:spLocks noGrp="1"/>
          </p:cNvSpPr>
          <p:nvPr>
            <p:ph type="dt"/>
          </p:nvPr>
        </p:nvSpPr>
        <p:spPr>
          <a:xfrm>
            <a:off x="457200" y="6312240"/>
            <a:ext cx="2133360" cy="364680"/>
          </a:xfrm>
          <a:prstGeom prst="rect">
            <a:avLst/>
          </a:prstGeom>
        </p:spPr>
        <p:txBody>
          <a:bodyPr anchor="ctr"/>
          <a:p>
            <a:pPr>
              <a:lnSpc>
                <a:spcPct val="100000"/>
              </a:lnSpc>
            </a:pPr>
            <a:r>
              <a:rPr lang="en-US" sz="1200" strike="noStrike">
                <a:solidFill>
                  <a:srgbClr val="ffffff"/>
                </a:solidFill>
                <a:latin typeface="Arial"/>
              </a:rPr>
              <a:t>6/17/15</a:t>
            </a:r>
            <a:endParaRPr/>
          </a:p>
        </p:txBody>
      </p:sp>
      <p:sp>
        <p:nvSpPr>
          <p:cNvPr id="345" name="PlaceHolder 86"/>
          <p:cNvSpPr>
            <a:spLocks noGrp="1"/>
          </p:cNvSpPr>
          <p:nvPr>
            <p:ph type="ftr"/>
          </p:nvPr>
        </p:nvSpPr>
        <p:spPr>
          <a:xfrm>
            <a:off x="2831040" y="6312240"/>
            <a:ext cx="3481560" cy="364680"/>
          </a:xfrm>
          <a:prstGeom prst="rect">
            <a:avLst/>
          </a:prstGeom>
        </p:spPr>
        <p:txBody>
          <a:bodyPr anchor="ctr"/>
          <a:p>
            <a:endParaRPr/>
          </a:p>
        </p:txBody>
      </p:sp>
      <p:sp>
        <p:nvSpPr>
          <p:cNvPr id="346" name="PlaceHolder 87"/>
          <p:cNvSpPr>
            <a:spLocks noGrp="1"/>
          </p:cNvSpPr>
          <p:nvPr>
            <p:ph type="sldNum"/>
          </p:nvPr>
        </p:nvSpPr>
        <p:spPr>
          <a:xfrm>
            <a:off x="6553080" y="6312240"/>
            <a:ext cx="2133360" cy="364680"/>
          </a:xfrm>
          <a:prstGeom prst="rect">
            <a:avLst/>
          </a:prstGeom>
        </p:spPr>
        <p:txBody>
          <a:bodyPr anchor="ctr"/>
          <a:p>
            <a:pPr algn="r">
              <a:lnSpc>
                <a:spcPct val="100000"/>
              </a:lnSpc>
            </a:pPr>
            <a:fld id="{E6EEED11-0B13-4A0A-93F9-09557D9509D7}" type="slidenum">
              <a:rPr lang="en-US" sz="1200" strike="noStrike">
                <a:solidFill>
                  <a:srgbClr val="ffffff"/>
                </a:solidFill>
                <a:latin typeface="Arial"/>
              </a:rPr>
              <a:t>&lt;number&gt;</a:t>
            </a:fld>
            <a:endParaRPr/>
          </a:p>
        </p:txBody>
      </p:sp>
      <p:sp>
        <p:nvSpPr>
          <p:cNvPr id="347" name="CustomShape 88"/>
          <p:cNvSpPr/>
          <p:nvPr/>
        </p:nvSpPr>
        <p:spPr>
          <a:xfrm>
            <a:off x="0" y="1905120"/>
            <a:ext cx="4952520" cy="3123720"/>
          </a:xfrm>
          <a:prstGeom prst="rect">
            <a:avLst/>
          </a:prstGeom>
          <a:solidFill>
            <a:srgbClr val="629dd1"/>
          </a:solidFill>
          <a:ln w="1584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48" name="Line 89"/>
          <p:cNvSpPr/>
          <p:nvPr/>
        </p:nvSpPr>
        <p:spPr>
          <a:xfrm>
            <a:off x="0" y="2057400"/>
            <a:ext cx="4800600" cy="1440"/>
          </a:xfrm>
          <a:prstGeom prst="line">
            <a:avLst/>
          </a:prstGeom>
          <a:ln w="19080">
            <a:solidFill>
              <a:srgbClr val="297fd5"/>
            </a:solidFill>
            <a:round/>
          </a:ln>
        </p:spPr>
      </p:sp>
      <p:sp>
        <p:nvSpPr>
          <p:cNvPr id="349" name="Line 90"/>
          <p:cNvSpPr/>
          <p:nvPr/>
        </p:nvSpPr>
        <p:spPr>
          <a:xfrm>
            <a:off x="0" y="4876560"/>
            <a:ext cx="4800600" cy="1800"/>
          </a:xfrm>
          <a:prstGeom prst="line">
            <a:avLst/>
          </a:prstGeom>
          <a:ln w="19080">
            <a:solidFill>
              <a:srgbClr val="297fd5"/>
            </a:solidFill>
            <a:round/>
          </a:ln>
        </p:spPr>
      </p:sp>
      <p:sp>
        <p:nvSpPr>
          <p:cNvPr id="350" name="Line 91"/>
          <p:cNvSpPr/>
          <p:nvPr/>
        </p:nvSpPr>
        <p:spPr>
          <a:xfrm flipH="1">
            <a:off x="4800600" y="2058120"/>
            <a:ext cx="720" cy="2818440"/>
          </a:xfrm>
          <a:prstGeom prst="line">
            <a:avLst/>
          </a:prstGeom>
          <a:ln w="19080">
            <a:solidFill>
              <a:srgbClr val="297fd5"/>
            </a:solidFill>
            <a:round/>
          </a:ln>
        </p:spPr>
      </p:sp>
      <p:sp>
        <p:nvSpPr>
          <p:cNvPr id="351" name="PlaceHolder 92"/>
          <p:cNvSpPr>
            <a:spLocks noGrp="1"/>
          </p:cNvSpPr>
          <p:nvPr>
            <p:ph type="title"/>
          </p:nvPr>
        </p:nvSpPr>
        <p:spPr>
          <a:xfrm>
            <a:off x="228600" y="2130480"/>
            <a:ext cx="4419360" cy="1599840"/>
          </a:xfrm>
          <a:prstGeom prst="rect">
            <a:avLst/>
          </a:prstGeom>
        </p:spPr>
        <p:txBody>
          <a:bodyPr anchor="b"/>
          <a:p>
            <a:pPr>
              <a:lnSpc>
                <a:spcPct val="100000"/>
              </a:lnSpc>
            </a:pPr>
            <a:r>
              <a:rPr b="1" lang="en-US" sz="3600" strike="noStrike">
                <a:solidFill>
                  <a:srgbClr val="fdfdfd"/>
                </a:solidFill>
                <a:latin typeface="Tw Cen MT"/>
              </a:rPr>
              <a:t>Click to edit the title text formatClick to edit Master title style</a:t>
            </a:r>
            <a:endParaRPr/>
          </a:p>
        </p:txBody>
      </p:sp>
      <p:sp>
        <p:nvSpPr>
          <p:cNvPr id="352" name="PlaceHolder 93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/>
          <a:p>
            <a:pPr>
              <a:buSzPct val="45000"/>
              <a:buFont typeface="StarSymbol"/>
              <a:buChar char=""/>
            </a:pPr>
            <a:r>
              <a:rPr lang="en-US" sz="2400">
                <a:latin typeface="Tw Cen MT"/>
              </a:rPr>
              <a:t>Click to edit the outline text format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en-US" sz="2000">
                <a:latin typeface="Tw Cen MT"/>
              </a:rPr>
              <a:t>Second Outline Level</a:t>
            </a:r>
            <a:endParaRPr/>
          </a:p>
          <a:p>
            <a:pPr lvl="2">
              <a:buSzPct val="45000"/>
              <a:buFont typeface="StarSymbol"/>
              <a:buChar char=""/>
            </a:pPr>
            <a:r>
              <a:rPr lang="en-US">
                <a:latin typeface="Tw Cen MT"/>
              </a:rPr>
              <a:t>Third Outline Level</a:t>
            </a:r>
            <a:endParaRPr/>
          </a:p>
          <a:p>
            <a:pPr lvl="3">
              <a:buSzPct val="75000"/>
              <a:buFont typeface="StarSymbol"/>
              <a:buChar char=""/>
            </a:pPr>
            <a:r>
              <a:rPr lang="en-US" sz="1600">
                <a:latin typeface="Tw Cen MT"/>
              </a:rPr>
              <a:t>Fourth Outline Level</a:t>
            </a:r>
            <a:endParaRPr/>
          </a:p>
          <a:p>
            <a:pPr lvl="4">
              <a:buSzPct val="45000"/>
              <a:buFont typeface="StarSymbol"/>
              <a:buChar char=""/>
            </a:pPr>
            <a:r>
              <a:rPr lang="en-US" sz="2000">
                <a:latin typeface="Tw Cen MT"/>
              </a:rPr>
              <a:t>Fifth Outline Level</a:t>
            </a:r>
            <a:endParaRPr/>
          </a:p>
          <a:p>
            <a:pPr lvl="5">
              <a:buSzPct val="45000"/>
              <a:buFont typeface="StarSymbol"/>
              <a:buChar char=""/>
            </a:pPr>
            <a:r>
              <a:rPr lang="en-US" sz="2000">
                <a:latin typeface="Tw Cen MT"/>
              </a:rPr>
              <a:t>Sixth Outline Level</a:t>
            </a:r>
            <a:endParaRPr/>
          </a:p>
          <a:p>
            <a:pPr lvl="6">
              <a:buSzPct val="45000"/>
              <a:buFont typeface="StarSymbol"/>
              <a:buChar char=""/>
            </a:pPr>
            <a:r>
              <a:rPr lang="en-US" sz="2000">
                <a:latin typeface="Tw Cen MT"/>
              </a:rPr>
              <a:t>Seventh Outline Level</a:t>
            </a:r>
            <a:endParaRPr/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  <p:sldLayoutId id="2147483750" r:id="rId12"/>
    <p:sldLayoutId id="2147483751" r:id="rId13"/>
  </p:sldLayoutIdLst>
</p:sldMaster>
</file>

<file path=ppt/slideMasters/slideMaster9.xml><?xml version="1.0" encoding="utf-8"?>
<p:sldMaster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CustomShape 1"/>
          <p:cNvSpPr/>
          <p:nvPr/>
        </p:nvSpPr>
        <p:spPr>
          <a:xfrm>
            <a:off x="149400" y="137160"/>
            <a:ext cx="8869320" cy="6583320"/>
          </a:xfrm>
          <a:prstGeom prst="rect">
            <a:avLst/>
          </a:prstGeom>
          <a:noFill/>
          <a:ln w="19080">
            <a:solidFill>
              <a:srgbClr val="297fd5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88" name="PlaceHolder 2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anchor="b"/>
          <a:p>
            <a:pPr>
              <a:lnSpc>
                <a:spcPct val="100000"/>
              </a:lnSpc>
            </a:pPr>
            <a:r>
              <a:rPr b="1" lang="en-US" sz="3600" strike="noStrike">
                <a:solidFill>
                  <a:srgbClr val="fdfdfd"/>
                </a:solidFill>
                <a:latin typeface="Tw Cen MT"/>
              </a:rPr>
              <a:t>Click to edit the title text formatClick to edit Master title style</a:t>
            </a:r>
            <a:endParaRPr/>
          </a:p>
        </p:txBody>
      </p:sp>
      <p:sp>
        <p:nvSpPr>
          <p:cNvPr id="389" name="PlaceHolder 3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/>
          <a:p>
            <a:pPr>
              <a:buSzPct val="45000"/>
              <a:buFont typeface="StarSymbol"/>
              <a:buChar char=""/>
            </a:pPr>
            <a:r>
              <a:rPr lang="en-US" sz="2400" strike="noStrike">
                <a:solidFill>
                  <a:srgbClr val="ffffff"/>
                </a:solidFill>
                <a:latin typeface="Tw Cen MT"/>
              </a:rPr>
              <a:t>Click to edit the outline text format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en-US" sz="2400" strike="noStrike">
                <a:solidFill>
                  <a:srgbClr val="ffffff"/>
                </a:solidFill>
                <a:latin typeface="Tw Cen MT"/>
              </a:rPr>
              <a:t>Second Outline Level</a:t>
            </a:r>
            <a:endParaRPr/>
          </a:p>
          <a:p>
            <a:pPr lvl="2">
              <a:buSzPct val="45000"/>
              <a:buFont typeface="StarSymbol"/>
              <a:buChar char=""/>
            </a:pPr>
            <a:r>
              <a:rPr lang="en-US" sz="2400" strike="noStrike">
                <a:solidFill>
                  <a:srgbClr val="ffffff"/>
                </a:solidFill>
                <a:latin typeface="Tw Cen MT"/>
              </a:rPr>
              <a:t>Third Outline Level</a:t>
            </a:r>
            <a:endParaRPr/>
          </a:p>
          <a:p>
            <a:pPr lvl="3">
              <a:buSzPct val="75000"/>
              <a:buFont typeface="StarSymbol"/>
              <a:buChar char=""/>
            </a:pPr>
            <a:r>
              <a:rPr lang="en-US" sz="2400" strike="noStrike">
                <a:solidFill>
                  <a:srgbClr val="ffffff"/>
                </a:solidFill>
                <a:latin typeface="Tw Cen MT"/>
              </a:rPr>
              <a:t>Fourth Outline Level</a:t>
            </a:r>
            <a:endParaRPr/>
          </a:p>
          <a:p>
            <a:pPr lvl="4">
              <a:buSzPct val="45000"/>
              <a:buFont typeface="StarSymbol"/>
              <a:buChar char=""/>
            </a:pPr>
            <a:r>
              <a:rPr lang="en-US" sz="2400" strike="noStrike">
                <a:solidFill>
                  <a:srgbClr val="ffffff"/>
                </a:solidFill>
                <a:latin typeface="Tw Cen MT"/>
              </a:rPr>
              <a:t>Fifth Outline Level</a:t>
            </a:r>
            <a:endParaRPr/>
          </a:p>
          <a:p>
            <a:pPr lvl="5">
              <a:buSzPct val="45000"/>
              <a:buFont typeface="StarSymbol"/>
              <a:buChar char=""/>
            </a:pPr>
            <a:r>
              <a:rPr lang="en-US" sz="2400" strike="noStrike">
                <a:solidFill>
                  <a:srgbClr val="ffffff"/>
                </a:solidFill>
                <a:latin typeface="Tw Cen MT"/>
              </a:rPr>
              <a:t>Sixth Outline Level</a:t>
            </a:r>
            <a:endParaRPr/>
          </a:p>
          <a:p>
            <a:pPr lvl="6">
              <a:buSzPct val="45000"/>
              <a:buFont typeface="StarSymbol"/>
              <a:buChar char=""/>
            </a:pPr>
            <a:r>
              <a:rPr lang="en-US" sz="2400" strike="noStrike">
                <a:solidFill>
                  <a:srgbClr val="ffffff"/>
                </a:solidFill>
                <a:latin typeface="Tw Cen MT"/>
              </a:rPr>
              <a:t>Seventh Outline LevelClick to edit Master text styles</a:t>
            </a:r>
            <a:endParaRPr/>
          </a:p>
          <a:p>
            <a:pPr lvl="7">
              <a:buSzPct val="45000"/>
              <a:buFont typeface="StarSymbol"/>
              <a:buChar char=""/>
            </a:pPr>
            <a:r>
              <a:rPr lang="en-US" sz="2000" strike="noStrike">
                <a:solidFill>
                  <a:srgbClr val="ffc000"/>
                </a:solidFill>
                <a:latin typeface="Tw Cen MT"/>
              </a:rPr>
              <a:t>Second level</a:t>
            </a:r>
            <a:endParaRPr/>
          </a:p>
          <a:p>
            <a:pPr lvl="8">
              <a:buSzPct val="45000"/>
              <a:buFont typeface="StarSymbol"/>
              <a:buChar char=""/>
            </a:pPr>
            <a:r>
              <a:rPr lang="en-US" sz="2000" strike="noStrike">
                <a:solidFill>
                  <a:srgbClr val="ffffff"/>
                </a:solidFill>
                <a:latin typeface="Tw Cen MT"/>
              </a:rPr>
              <a:t>Third level</a:t>
            </a:r>
            <a:endParaRPr/>
          </a:p>
          <a:p>
            <a:pPr lvl="9">
              <a:lnSpc>
                <a:spcPct val="100000"/>
              </a:lnSpc>
              <a:buSzPct val="45000"/>
              <a:buFont typeface="StarSymbol"/>
              <a:buChar char=""/>
            </a:pPr>
            <a:r>
              <a:rPr lang="en-US" strike="noStrike">
                <a:solidFill>
                  <a:srgbClr val="ffc000"/>
                </a:solidFill>
                <a:latin typeface="Tw Cen MT"/>
              </a:rPr>
              <a:t>Fourth level</a:t>
            </a:r>
            <a:endParaRPr/>
          </a:p>
          <a:p>
            <a:pPr lvl="9">
              <a:lnSpc>
                <a:spcPct val="100000"/>
              </a:lnSpc>
              <a:buSzPct val="45000"/>
              <a:buFont typeface="StarSymbol"/>
              <a:buChar char=""/>
            </a:pPr>
            <a:r>
              <a:rPr lang="en-US" sz="1600" strike="noStrike">
                <a:solidFill>
                  <a:srgbClr val="ffffff"/>
                </a:solidFill>
                <a:latin typeface="Tw Cen MT"/>
              </a:rPr>
              <a:t>Fifth level</a:t>
            </a:r>
            <a:endParaRPr/>
          </a:p>
        </p:txBody>
      </p:sp>
      <p:sp>
        <p:nvSpPr>
          <p:cNvPr id="390" name="PlaceHolder 4"/>
          <p:cNvSpPr>
            <a:spLocks noGrp="1"/>
          </p:cNvSpPr>
          <p:nvPr>
            <p:ph type="dt"/>
          </p:nvPr>
        </p:nvSpPr>
        <p:spPr>
          <a:xfrm>
            <a:off x="457200" y="6312240"/>
            <a:ext cx="2133360" cy="364680"/>
          </a:xfrm>
          <a:prstGeom prst="rect">
            <a:avLst/>
          </a:prstGeom>
        </p:spPr>
        <p:txBody>
          <a:bodyPr anchor="ctr"/>
          <a:p>
            <a:pPr>
              <a:lnSpc>
                <a:spcPct val="100000"/>
              </a:lnSpc>
            </a:pPr>
            <a:r>
              <a:rPr lang="en-US" sz="1200" strike="noStrike">
                <a:solidFill>
                  <a:srgbClr val="ffffff"/>
                </a:solidFill>
                <a:latin typeface="Arial"/>
              </a:rPr>
              <a:t>6/17/15</a:t>
            </a:r>
            <a:endParaRPr/>
          </a:p>
        </p:txBody>
      </p:sp>
      <p:sp>
        <p:nvSpPr>
          <p:cNvPr id="391" name="PlaceHolder 5"/>
          <p:cNvSpPr>
            <a:spLocks noGrp="1"/>
          </p:cNvSpPr>
          <p:nvPr>
            <p:ph type="ftr"/>
          </p:nvPr>
        </p:nvSpPr>
        <p:spPr>
          <a:xfrm>
            <a:off x="2831040" y="6312240"/>
            <a:ext cx="3481560" cy="364680"/>
          </a:xfrm>
          <a:prstGeom prst="rect">
            <a:avLst/>
          </a:prstGeom>
        </p:spPr>
        <p:txBody>
          <a:bodyPr anchor="ctr"/>
          <a:p>
            <a:endParaRPr/>
          </a:p>
        </p:txBody>
      </p:sp>
      <p:sp>
        <p:nvSpPr>
          <p:cNvPr id="392" name="PlaceHolder 6"/>
          <p:cNvSpPr>
            <a:spLocks noGrp="1"/>
          </p:cNvSpPr>
          <p:nvPr>
            <p:ph type="sldNum"/>
          </p:nvPr>
        </p:nvSpPr>
        <p:spPr>
          <a:xfrm>
            <a:off x="6553080" y="6312240"/>
            <a:ext cx="2133360" cy="364680"/>
          </a:xfrm>
          <a:prstGeom prst="rect">
            <a:avLst/>
          </a:prstGeom>
        </p:spPr>
        <p:txBody>
          <a:bodyPr anchor="ctr"/>
          <a:p>
            <a:pPr algn="r">
              <a:lnSpc>
                <a:spcPct val="100000"/>
              </a:lnSpc>
            </a:pPr>
            <a:fld id="{BAA56CC0-0583-4544-813F-28447708D07E}" type="slidenum">
              <a:rPr lang="en-US" sz="1200" strike="noStrike">
                <a:solidFill>
                  <a:srgbClr val="ffffff"/>
                </a:solidFill>
                <a:latin typeface="Arial"/>
              </a:rPr>
              <a:t>&lt;number&gt;</a:t>
            </a:fld>
            <a:endParaRPr/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53" r:id="rId2"/>
    <p:sldLayoutId id="2147483754" r:id="rId3"/>
    <p:sldLayoutId id="2147483755" r:id="rId4"/>
    <p:sldLayoutId id="2147483756" r:id="rId5"/>
    <p:sldLayoutId id="2147483757" r:id="rId6"/>
    <p:sldLayoutId id="2147483758" r:id="rId7"/>
    <p:sldLayoutId id="2147483759" r:id="rId8"/>
    <p:sldLayoutId id="2147483760" r:id="rId9"/>
    <p:sldLayoutId id="2147483761" r:id="rId10"/>
    <p:sldLayoutId id="2147483762" r:id="rId11"/>
    <p:sldLayoutId id="2147483763" r:id="rId12"/>
    <p:sldLayoutId id="2147483764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21.png"/><Relationship Id="rId2" Type="http://schemas.openxmlformats.org/officeDocument/2006/relationships/image" Target="../media/image22.png"/><Relationship Id="rId3" Type="http://schemas.openxmlformats.org/officeDocument/2006/relationships/slideLayout" Target="../slideLayouts/slideLayout2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57.jpeg"/><Relationship Id="rId2" Type="http://schemas.openxmlformats.org/officeDocument/2006/relationships/image" Target="../media/image58.jpeg"/><Relationship Id="rId3" Type="http://schemas.openxmlformats.org/officeDocument/2006/relationships/image" Target="../media/image59.jpeg"/><Relationship Id="rId4" Type="http://schemas.openxmlformats.org/officeDocument/2006/relationships/image" Target="../media/image60.jpeg"/><Relationship Id="rId5" Type="http://schemas.openxmlformats.org/officeDocument/2006/relationships/image" Target="../media/image61.jpeg"/><Relationship Id="rId6" Type="http://schemas.openxmlformats.org/officeDocument/2006/relationships/slideLayout" Target="../slideLayouts/slideLayout1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62.jpeg"/><Relationship Id="rId2" Type="http://schemas.openxmlformats.org/officeDocument/2006/relationships/image" Target="../media/image63.png"/><Relationship Id="rId3" Type="http://schemas.openxmlformats.org/officeDocument/2006/relationships/image" Target="../media/image64.jpeg"/><Relationship Id="rId4" Type="http://schemas.openxmlformats.org/officeDocument/2006/relationships/slideLayout" Target="../slideLayouts/slideLayout1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65.png"/><Relationship Id="rId2" Type="http://schemas.openxmlformats.org/officeDocument/2006/relationships/image" Target="../media/image66.png"/><Relationship Id="rId3" Type="http://schemas.openxmlformats.org/officeDocument/2006/relationships/image" Target="../media/image67.png"/><Relationship Id="rId4" Type="http://schemas.openxmlformats.org/officeDocument/2006/relationships/slideLayout" Target="../slideLayouts/slideLayout1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68.png"/><Relationship Id="rId2" Type="http://schemas.openxmlformats.org/officeDocument/2006/relationships/slideLayout" Target="../slideLayouts/slideLayout1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69.png"/><Relationship Id="rId2" Type="http://schemas.openxmlformats.org/officeDocument/2006/relationships/image" Target="../media/image70.png"/><Relationship Id="rId3" Type="http://schemas.openxmlformats.org/officeDocument/2006/relationships/slideLayout" Target="../slideLayouts/slideLayout1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71.gif"/><Relationship Id="rId2" Type="http://schemas.openxmlformats.org/officeDocument/2006/relationships/image" Target="../media/image72.gif"/><Relationship Id="rId3" Type="http://schemas.openxmlformats.org/officeDocument/2006/relationships/image" Target="../media/image73.gif"/><Relationship Id="rId4" Type="http://schemas.openxmlformats.org/officeDocument/2006/relationships/image" Target="../media/image74.gif"/><Relationship Id="rId5" Type="http://schemas.openxmlformats.org/officeDocument/2006/relationships/image" Target="../media/image75.gif"/><Relationship Id="rId6" Type="http://schemas.openxmlformats.org/officeDocument/2006/relationships/image" Target="../media/image76.png"/><Relationship Id="rId7" Type="http://schemas.openxmlformats.org/officeDocument/2006/relationships/slideLayout" Target="../slideLayouts/slideLayout1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77.gif"/><Relationship Id="rId2" Type="http://schemas.openxmlformats.org/officeDocument/2006/relationships/image" Target="../media/image78.gif"/><Relationship Id="rId3" Type="http://schemas.openxmlformats.org/officeDocument/2006/relationships/image" Target="../media/image79.gif"/><Relationship Id="rId4" Type="http://schemas.openxmlformats.org/officeDocument/2006/relationships/image" Target="../media/image80.gif"/><Relationship Id="rId5" Type="http://schemas.openxmlformats.org/officeDocument/2006/relationships/image" Target="../media/image81.gif"/><Relationship Id="rId6" Type="http://schemas.openxmlformats.org/officeDocument/2006/relationships/image" Target="../media/image82.gif"/><Relationship Id="rId7" Type="http://schemas.openxmlformats.org/officeDocument/2006/relationships/image" Target="../media/image83.gif"/><Relationship Id="rId8" Type="http://schemas.openxmlformats.org/officeDocument/2006/relationships/image" Target="../media/image84.jpeg"/><Relationship Id="rId9" Type="http://schemas.openxmlformats.org/officeDocument/2006/relationships/slideLayout" Target="../slideLayouts/slideLayout1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image" Target="../media/image85.png"/><Relationship Id="rId2" Type="http://schemas.openxmlformats.org/officeDocument/2006/relationships/image" Target="../media/image86.jpeg"/><Relationship Id="rId3" Type="http://schemas.openxmlformats.org/officeDocument/2006/relationships/slideLayout" Target="../slideLayouts/slideLayout1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image" Target="../media/image87.jpeg"/><Relationship Id="rId2" Type="http://schemas.openxmlformats.org/officeDocument/2006/relationships/image" Target="../media/image88.png"/><Relationship Id="rId3" Type="http://schemas.openxmlformats.org/officeDocument/2006/relationships/image" Target="../media/image89.jpeg"/><Relationship Id="rId4" Type="http://schemas.openxmlformats.org/officeDocument/2006/relationships/slideLayout" Target="../slideLayouts/slideLayout1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image" Target="../media/image90.png"/><Relationship Id="rId2" Type="http://schemas.openxmlformats.org/officeDocument/2006/relationships/image" Target="../media/image91.png"/><Relationship Id="rId3" Type="http://schemas.openxmlformats.org/officeDocument/2006/relationships/slideLayout" Target="../slideLayouts/slideLayout1.xml"/>
</Relationships>
</file>

<file path=ppt/slides/_rels/slide22.xml.rels><?xml version="1.0" encoding="UTF-8"?>
<Relationships xmlns="http://schemas.openxmlformats.org/package/2006/relationships"><Relationship Id="rId1" Type="http://schemas.openxmlformats.org/officeDocument/2006/relationships/image" Target="../media/image92.png"/><Relationship Id="rId2" Type="http://schemas.openxmlformats.org/officeDocument/2006/relationships/image" Target="../media/image93.png"/><Relationship Id="rId3" Type="http://schemas.openxmlformats.org/officeDocument/2006/relationships/slideLayout" Target="../slideLayouts/slideLayout1.xml"/>
</Relationships>
</file>

<file path=ppt/slides/_rels/slide23.xml.rels><?xml version="1.0" encoding="UTF-8"?>
<Relationships xmlns="http://schemas.openxmlformats.org/package/2006/relationships"><Relationship Id="rId1" Type="http://schemas.openxmlformats.org/officeDocument/2006/relationships/image" Target="../media/image94.png"/><Relationship Id="rId2" Type="http://schemas.openxmlformats.org/officeDocument/2006/relationships/image" Target="../media/image95.png"/><Relationship Id="rId3" Type="http://schemas.openxmlformats.org/officeDocument/2006/relationships/slideLayout" Target="../slideLayouts/slideLayout1.xml"/>
</Relationships>
</file>

<file path=ppt/slides/_rels/slide24.xml.rels><?xml version="1.0" encoding="UTF-8"?>
<Relationships xmlns="http://schemas.openxmlformats.org/package/2006/relationships"><Relationship Id="rId1" Type="http://schemas.openxmlformats.org/officeDocument/2006/relationships/image" Target="../media/image96.png"/><Relationship Id="rId2" Type="http://schemas.openxmlformats.org/officeDocument/2006/relationships/image" Target="../media/image97.png"/><Relationship Id="rId3" Type="http://schemas.openxmlformats.org/officeDocument/2006/relationships/slideLayout" Target="../slideLayouts/slideLayout1.xml"/>
</Relationships>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
</Relationships>
</file>

<file path=ppt/slides/_rels/slide26.xml.rels><?xml version="1.0" encoding="UTF-8"?>
<Relationships xmlns="http://schemas.openxmlformats.org/package/2006/relationships"><Relationship Id="rId1" Type="http://schemas.openxmlformats.org/officeDocument/2006/relationships/image" Target="../media/image98.png"/><Relationship Id="rId2" Type="http://schemas.openxmlformats.org/officeDocument/2006/relationships/image" Target="../media/image99.png"/><Relationship Id="rId3" Type="http://schemas.openxmlformats.org/officeDocument/2006/relationships/slideLayout" Target="../slideLayouts/slideLayout1.xml"/>
</Relationships>
</file>

<file path=ppt/slides/_rels/slide27.xml.rels><?xml version="1.0" encoding="UTF-8"?>
<Relationships xmlns="http://schemas.openxmlformats.org/package/2006/relationships"><Relationship Id="rId1" Type="http://schemas.openxmlformats.org/officeDocument/2006/relationships/image" Target="../media/image100.gif"/><Relationship Id="rId2" Type="http://schemas.openxmlformats.org/officeDocument/2006/relationships/image" Target="../media/image101.gif"/><Relationship Id="rId3" Type="http://schemas.openxmlformats.org/officeDocument/2006/relationships/image" Target="../media/image102.gif"/><Relationship Id="rId4" Type="http://schemas.openxmlformats.org/officeDocument/2006/relationships/image" Target="../media/image103.gif"/><Relationship Id="rId5" Type="http://schemas.openxmlformats.org/officeDocument/2006/relationships/image" Target="../media/image104.gif"/><Relationship Id="rId6" Type="http://schemas.openxmlformats.org/officeDocument/2006/relationships/slideLayout" Target="../slideLayouts/slideLayout1.xml"/>
</Relationships>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
</Relationships>
</file>

<file path=ppt/slides/_rels/slide29.xml.rels><?xml version="1.0" encoding="UTF-8"?>
<Relationships xmlns="http://schemas.openxmlformats.org/package/2006/relationships"><Relationship Id="rId1" Type="http://schemas.openxmlformats.org/officeDocument/2006/relationships/image" Target="../media/image105.png"/><Relationship Id="rId2" Type="http://schemas.openxmlformats.org/officeDocument/2006/relationships/slideLayout" Target="../slideLayouts/slideLayout1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23.gif"/><Relationship Id="rId2" Type="http://schemas.openxmlformats.org/officeDocument/2006/relationships/image" Target="../media/image24.gif"/><Relationship Id="rId3" Type="http://schemas.openxmlformats.org/officeDocument/2006/relationships/image" Target="../media/image25.gif"/><Relationship Id="rId4" Type="http://schemas.openxmlformats.org/officeDocument/2006/relationships/image" Target="../media/image26.gif"/><Relationship Id="rId5" Type="http://schemas.openxmlformats.org/officeDocument/2006/relationships/image" Target="../media/image27.gif"/><Relationship Id="rId6" Type="http://schemas.openxmlformats.org/officeDocument/2006/relationships/image" Target="../media/image28.gif"/><Relationship Id="rId7" Type="http://schemas.openxmlformats.org/officeDocument/2006/relationships/image" Target="../media/image29.gif"/><Relationship Id="rId8" Type="http://schemas.openxmlformats.org/officeDocument/2006/relationships/image" Target="../media/image30.gif"/><Relationship Id="rId9" Type="http://schemas.openxmlformats.org/officeDocument/2006/relationships/slideLayout" Target="../slideLayouts/slideLayout1.xml"/>
</Relationships>
</file>

<file path=ppt/slides/_rels/slide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
</Relationships>
</file>

<file path=ppt/slides/_rels/slide31.xml.rels><?xml version="1.0" encoding="UTF-8"?>
<Relationships xmlns="http://schemas.openxmlformats.org/package/2006/relationships"><Relationship Id="rId1" Type="http://schemas.openxmlformats.org/officeDocument/2006/relationships/image" Target="../media/image106.gif"/><Relationship Id="rId2" Type="http://schemas.openxmlformats.org/officeDocument/2006/relationships/image" Target="../media/image107.gif"/><Relationship Id="rId3" Type="http://schemas.openxmlformats.org/officeDocument/2006/relationships/image" Target="../media/image108.gif"/><Relationship Id="rId4" Type="http://schemas.openxmlformats.org/officeDocument/2006/relationships/image" Target="../media/image109.gif"/><Relationship Id="rId5" Type="http://schemas.openxmlformats.org/officeDocument/2006/relationships/image" Target="../media/image110.gif"/><Relationship Id="rId6" Type="http://schemas.openxmlformats.org/officeDocument/2006/relationships/image" Target="../media/image111.gif"/><Relationship Id="rId7" Type="http://schemas.openxmlformats.org/officeDocument/2006/relationships/image" Target="../media/image112.gif"/><Relationship Id="rId8" Type="http://schemas.openxmlformats.org/officeDocument/2006/relationships/image" Target="../media/image113.gif"/><Relationship Id="rId9" Type="http://schemas.openxmlformats.org/officeDocument/2006/relationships/slideLayout" Target="../slideLayouts/slideLayout1.xml"/>
</Relationships>
</file>

<file path=ppt/slides/_rels/slide32.xml.rels><?xml version="1.0" encoding="UTF-8"?>
<Relationships xmlns="http://schemas.openxmlformats.org/package/2006/relationships"><Relationship Id="rId1" Type="http://schemas.openxmlformats.org/officeDocument/2006/relationships/image" Target="../media/image114.gif"/><Relationship Id="rId2" Type="http://schemas.openxmlformats.org/officeDocument/2006/relationships/image" Target="../media/image115.gif"/><Relationship Id="rId3" Type="http://schemas.openxmlformats.org/officeDocument/2006/relationships/image" Target="../media/image116.gif"/><Relationship Id="rId4" Type="http://schemas.openxmlformats.org/officeDocument/2006/relationships/image" Target="../media/image117.gif"/><Relationship Id="rId5" Type="http://schemas.openxmlformats.org/officeDocument/2006/relationships/image" Target="../media/image118.gif"/><Relationship Id="rId6" Type="http://schemas.openxmlformats.org/officeDocument/2006/relationships/image" Target="../media/image119.gif"/><Relationship Id="rId7" Type="http://schemas.openxmlformats.org/officeDocument/2006/relationships/image" Target="../media/image120.gif"/><Relationship Id="rId8" Type="http://schemas.openxmlformats.org/officeDocument/2006/relationships/image" Target="../media/image121.gif"/><Relationship Id="rId9" Type="http://schemas.openxmlformats.org/officeDocument/2006/relationships/image" Target="../media/image122.gif"/><Relationship Id="rId10" Type="http://schemas.openxmlformats.org/officeDocument/2006/relationships/slideLayout" Target="../slideLayouts/slideLayout1.xml"/>
</Relationships>
</file>

<file path=ppt/slides/_rels/slide33.xml.rels><?xml version="1.0" encoding="UTF-8"?>
<Relationships xmlns="http://schemas.openxmlformats.org/package/2006/relationships"><Relationship Id="rId1" Type="http://schemas.openxmlformats.org/officeDocument/2006/relationships/image" Target="../media/image123.gif"/><Relationship Id="rId2" Type="http://schemas.openxmlformats.org/officeDocument/2006/relationships/image" Target="../media/image124.gif"/><Relationship Id="rId3" Type="http://schemas.openxmlformats.org/officeDocument/2006/relationships/image" Target="../media/image125.gif"/><Relationship Id="rId4" Type="http://schemas.openxmlformats.org/officeDocument/2006/relationships/image" Target="../media/image126.gif"/><Relationship Id="rId5" Type="http://schemas.openxmlformats.org/officeDocument/2006/relationships/image" Target="../media/image127.gif"/><Relationship Id="rId6" Type="http://schemas.openxmlformats.org/officeDocument/2006/relationships/image" Target="../media/image128.gif"/><Relationship Id="rId7" Type="http://schemas.openxmlformats.org/officeDocument/2006/relationships/image" Target="../media/image129.gif"/><Relationship Id="rId8" Type="http://schemas.openxmlformats.org/officeDocument/2006/relationships/image" Target="../media/image130.gif"/><Relationship Id="rId9" Type="http://schemas.openxmlformats.org/officeDocument/2006/relationships/image" Target="../media/image131.gif"/><Relationship Id="rId10" Type="http://schemas.openxmlformats.org/officeDocument/2006/relationships/image" Target="../media/image132.gif"/><Relationship Id="rId11" Type="http://schemas.openxmlformats.org/officeDocument/2006/relationships/image" Target="../media/image133.gif"/><Relationship Id="rId12" Type="http://schemas.openxmlformats.org/officeDocument/2006/relationships/slideLayout" Target="../slideLayouts/slideLayout1.xml"/>
</Relationships>
</file>

<file path=ppt/slides/_rels/slide34.xml.rels><?xml version="1.0" encoding="UTF-8"?>
<Relationships xmlns="http://schemas.openxmlformats.org/package/2006/relationships"><Relationship Id="rId1" Type="http://schemas.openxmlformats.org/officeDocument/2006/relationships/image" Target="../media/image134.gif"/><Relationship Id="rId2" Type="http://schemas.openxmlformats.org/officeDocument/2006/relationships/image" Target="../media/image135.gif"/><Relationship Id="rId3" Type="http://schemas.openxmlformats.org/officeDocument/2006/relationships/image" Target="../media/image136.gif"/><Relationship Id="rId4" Type="http://schemas.openxmlformats.org/officeDocument/2006/relationships/image" Target="../media/image137.gif"/><Relationship Id="rId5" Type="http://schemas.openxmlformats.org/officeDocument/2006/relationships/image" Target="../media/image138.gif"/><Relationship Id="rId6" Type="http://schemas.openxmlformats.org/officeDocument/2006/relationships/image" Target="../media/image139.gif"/><Relationship Id="rId7" Type="http://schemas.openxmlformats.org/officeDocument/2006/relationships/image" Target="../media/image140.gif"/><Relationship Id="rId8" Type="http://schemas.openxmlformats.org/officeDocument/2006/relationships/image" Target="../media/image141.gif"/><Relationship Id="rId9" Type="http://schemas.openxmlformats.org/officeDocument/2006/relationships/image" Target="../media/image142.gif"/><Relationship Id="rId10" Type="http://schemas.openxmlformats.org/officeDocument/2006/relationships/slideLayout" Target="../slideLayouts/slideLayout1.xml"/>
</Relationships>
</file>

<file path=ppt/slides/_rels/slide35.xml.rels><?xml version="1.0" encoding="UTF-8"?>
<Relationships xmlns="http://schemas.openxmlformats.org/package/2006/relationships"><Relationship Id="rId1" Type="http://schemas.openxmlformats.org/officeDocument/2006/relationships/image" Target="../media/image143.gif"/><Relationship Id="rId2" Type="http://schemas.openxmlformats.org/officeDocument/2006/relationships/image" Target="../media/image144.gif"/><Relationship Id="rId3" Type="http://schemas.openxmlformats.org/officeDocument/2006/relationships/image" Target="../media/image145.gif"/><Relationship Id="rId4" Type="http://schemas.openxmlformats.org/officeDocument/2006/relationships/image" Target="../media/image146.gif"/><Relationship Id="rId5" Type="http://schemas.openxmlformats.org/officeDocument/2006/relationships/image" Target="../media/image147.gif"/><Relationship Id="rId6" Type="http://schemas.openxmlformats.org/officeDocument/2006/relationships/image" Target="../media/image148.gif"/><Relationship Id="rId7" Type="http://schemas.openxmlformats.org/officeDocument/2006/relationships/image" Target="../media/image149.gif"/><Relationship Id="rId8" Type="http://schemas.openxmlformats.org/officeDocument/2006/relationships/slideLayout" Target="../slideLayouts/slideLayout1.xml"/>
</Relationships>
</file>

<file path=ppt/slides/_rels/slide36.xml.rels><?xml version="1.0" encoding="UTF-8"?>
<Relationships xmlns="http://schemas.openxmlformats.org/package/2006/relationships"><Relationship Id="rId1" Type="http://schemas.openxmlformats.org/officeDocument/2006/relationships/image" Target="../media/image150.gif"/><Relationship Id="rId2" Type="http://schemas.openxmlformats.org/officeDocument/2006/relationships/image" Target="../media/image151.gif"/><Relationship Id="rId3" Type="http://schemas.openxmlformats.org/officeDocument/2006/relationships/image" Target="../media/image152.gif"/><Relationship Id="rId4" Type="http://schemas.openxmlformats.org/officeDocument/2006/relationships/image" Target="../media/image153.gif"/><Relationship Id="rId5" Type="http://schemas.openxmlformats.org/officeDocument/2006/relationships/image" Target="../media/image154.gif"/><Relationship Id="rId6" Type="http://schemas.openxmlformats.org/officeDocument/2006/relationships/image" Target="../media/image155.gif"/><Relationship Id="rId7" Type="http://schemas.openxmlformats.org/officeDocument/2006/relationships/image" Target="../media/image156.gif"/><Relationship Id="rId8" Type="http://schemas.openxmlformats.org/officeDocument/2006/relationships/image" Target="../media/image157.gif"/><Relationship Id="rId9" Type="http://schemas.openxmlformats.org/officeDocument/2006/relationships/image" Target="../media/image158.gif"/><Relationship Id="rId10" Type="http://schemas.openxmlformats.org/officeDocument/2006/relationships/image" Target="../media/image159.gif"/><Relationship Id="rId11" Type="http://schemas.openxmlformats.org/officeDocument/2006/relationships/image" Target="../media/image160.gif"/><Relationship Id="rId12" Type="http://schemas.openxmlformats.org/officeDocument/2006/relationships/image" Target="../media/image161.gif"/><Relationship Id="rId13" Type="http://schemas.openxmlformats.org/officeDocument/2006/relationships/image" Target="../media/image162.gif"/><Relationship Id="rId14" Type="http://schemas.openxmlformats.org/officeDocument/2006/relationships/image" Target="../media/image163.gif"/><Relationship Id="rId15" Type="http://schemas.openxmlformats.org/officeDocument/2006/relationships/image" Target="../media/image164.gif"/><Relationship Id="rId16" Type="http://schemas.openxmlformats.org/officeDocument/2006/relationships/image" Target="../media/image165.gif"/><Relationship Id="rId17" Type="http://schemas.openxmlformats.org/officeDocument/2006/relationships/slideLayout" Target="../slideLayouts/slideLayout1.xml"/>
</Relationships>
</file>

<file path=ppt/slides/_rels/slide37.xml.rels><?xml version="1.0" encoding="UTF-8"?>
<Relationships xmlns="http://schemas.openxmlformats.org/package/2006/relationships"><Relationship Id="rId1" Type="http://schemas.openxmlformats.org/officeDocument/2006/relationships/image" Target="../media/image166.gif"/><Relationship Id="rId2" Type="http://schemas.openxmlformats.org/officeDocument/2006/relationships/image" Target="../media/image167.gif"/><Relationship Id="rId3" Type="http://schemas.openxmlformats.org/officeDocument/2006/relationships/image" Target="../media/image168.gif"/><Relationship Id="rId4" Type="http://schemas.openxmlformats.org/officeDocument/2006/relationships/image" Target="../media/image169.gif"/><Relationship Id="rId5" Type="http://schemas.openxmlformats.org/officeDocument/2006/relationships/image" Target="../media/image170.gif"/><Relationship Id="rId6" Type="http://schemas.openxmlformats.org/officeDocument/2006/relationships/image" Target="../media/image171.gif"/><Relationship Id="rId7" Type="http://schemas.openxmlformats.org/officeDocument/2006/relationships/image" Target="../media/image172.gif"/><Relationship Id="rId8" Type="http://schemas.openxmlformats.org/officeDocument/2006/relationships/image" Target="../media/image173.gif"/><Relationship Id="rId9" Type="http://schemas.openxmlformats.org/officeDocument/2006/relationships/slideLayout" Target="../slideLayouts/slideLayout1.xml"/>
</Relationships>
</file>

<file path=ppt/slides/_rels/slide3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
</Relationships>
</file>

<file path=ppt/slides/_rels/slide39.xml.rels><?xml version="1.0" encoding="UTF-8"?>
<Relationships xmlns="http://schemas.openxmlformats.org/package/2006/relationships"><Relationship Id="rId1" Type="http://schemas.openxmlformats.org/officeDocument/2006/relationships/image" Target="../media/image174.gif"/><Relationship Id="rId2" Type="http://schemas.openxmlformats.org/officeDocument/2006/relationships/image" Target="../media/image175.gif"/><Relationship Id="rId3" Type="http://schemas.openxmlformats.org/officeDocument/2006/relationships/image" Target="../media/image176.gif"/><Relationship Id="rId4" Type="http://schemas.openxmlformats.org/officeDocument/2006/relationships/image" Target="../media/image177.gif"/><Relationship Id="rId5" Type="http://schemas.openxmlformats.org/officeDocument/2006/relationships/image" Target="../media/image178.gif"/><Relationship Id="rId6" Type="http://schemas.openxmlformats.org/officeDocument/2006/relationships/image" Target="../media/image179.gif"/><Relationship Id="rId7" Type="http://schemas.openxmlformats.org/officeDocument/2006/relationships/image" Target="../media/image180.gif"/><Relationship Id="rId8" Type="http://schemas.openxmlformats.org/officeDocument/2006/relationships/image" Target="../media/image181.gif"/><Relationship Id="rId9" Type="http://schemas.openxmlformats.org/officeDocument/2006/relationships/slideLayout" Target="../slideLayouts/slideLayout1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31.jpeg"/><Relationship Id="rId2" Type="http://schemas.openxmlformats.org/officeDocument/2006/relationships/image" Target="../media/image32.jpeg"/><Relationship Id="rId3" Type="http://schemas.openxmlformats.org/officeDocument/2006/relationships/image" Target="../media/image33.jpeg"/><Relationship Id="rId4" Type="http://schemas.openxmlformats.org/officeDocument/2006/relationships/image" Target="../media/image34.jpeg"/><Relationship Id="rId5" Type="http://schemas.openxmlformats.org/officeDocument/2006/relationships/image" Target="../media/image35.png"/><Relationship Id="rId6" Type="http://schemas.openxmlformats.org/officeDocument/2006/relationships/image" Target="../media/image36.jpeg"/><Relationship Id="rId7" Type="http://schemas.openxmlformats.org/officeDocument/2006/relationships/image" Target="../media/image37.png"/><Relationship Id="rId8" Type="http://schemas.openxmlformats.org/officeDocument/2006/relationships/image" Target="../media/image38.png"/><Relationship Id="rId9" Type="http://schemas.openxmlformats.org/officeDocument/2006/relationships/slideLayout" Target="../slideLayouts/slideLayout1.xml"/>
</Relationships>
</file>

<file path=ppt/slides/_rels/slide40.xml.rels><?xml version="1.0" encoding="UTF-8"?>
<Relationships xmlns="http://schemas.openxmlformats.org/package/2006/relationships"><Relationship Id="rId1" Type="http://schemas.openxmlformats.org/officeDocument/2006/relationships/image" Target="../media/image182.gif"/><Relationship Id="rId2" Type="http://schemas.openxmlformats.org/officeDocument/2006/relationships/slideLayout" Target="../slideLayouts/slideLayout1.xml"/>
</Relationships>
</file>

<file path=ppt/slides/_rels/slide41.xml.rels><?xml version="1.0" encoding="UTF-8"?>
<Relationships xmlns="http://schemas.openxmlformats.org/package/2006/relationships"><Relationship Id="rId1" Type="http://schemas.openxmlformats.org/officeDocument/2006/relationships/image" Target="../media/image183.png"/><Relationship Id="rId2" Type="http://schemas.openxmlformats.org/officeDocument/2006/relationships/image" Target="../media/image184.png"/><Relationship Id="rId3" Type="http://schemas.openxmlformats.org/officeDocument/2006/relationships/image" Target="../media/image185.png"/><Relationship Id="rId4" Type="http://schemas.openxmlformats.org/officeDocument/2006/relationships/slideLayout" Target="../slideLayouts/slideLayout1.xml"/>
</Relationships>
</file>

<file path=ppt/slides/_rels/slide42.xml.rels><?xml version="1.0" encoding="UTF-8"?>
<Relationships xmlns="http://schemas.openxmlformats.org/package/2006/relationships"><Relationship Id="rId1" Type="http://schemas.openxmlformats.org/officeDocument/2006/relationships/image" Target="../media/image186.gif"/><Relationship Id="rId2" Type="http://schemas.openxmlformats.org/officeDocument/2006/relationships/slideLayout" Target="../slideLayouts/slideLayout1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39.png"/><Relationship Id="rId2" Type="http://schemas.openxmlformats.org/officeDocument/2006/relationships/slideLayout" Target="../slideLayouts/slideLayout1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40.jpeg"/><Relationship Id="rId2" Type="http://schemas.openxmlformats.org/officeDocument/2006/relationships/image" Target="../media/image41.png"/><Relationship Id="rId3" Type="http://schemas.openxmlformats.org/officeDocument/2006/relationships/image" Target="../media/image42.gif"/><Relationship Id="rId4" Type="http://schemas.openxmlformats.org/officeDocument/2006/relationships/image" Target="../media/image43.png"/><Relationship Id="rId5" Type="http://schemas.openxmlformats.org/officeDocument/2006/relationships/image" Target="../media/image44.gif"/><Relationship Id="rId6" Type="http://schemas.openxmlformats.org/officeDocument/2006/relationships/image" Target="../media/image45.gif"/><Relationship Id="rId7" Type="http://schemas.openxmlformats.org/officeDocument/2006/relationships/slideLayout" Target="../slideLayouts/slideLayout1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46.png"/><Relationship Id="rId2" Type="http://schemas.openxmlformats.org/officeDocument/2006/relationships/image" Target="../media/image47.jpeg"/><Relationship Id="rId3" Type="http://schemas.openxmlformats.org/officeDocument/2006/relationships/image" Target="../media/image48.gif"/><Relationship Id="rId4" Type="http://schemas.openxmlformats.org/officeDocument/2006/relationships/image" Target="../media/image49.gif"/><Relationship Id="rId5" Type="http://schemas.openxmlformats.org/officeDocument/2006/relationships/image" Target="../media/image50.png"/><Relationship Id="rId6" Type="http://schemas.openxmlformats.org/officeDocument/2006/relationships/image" Target="../media/image51.gif"/><Relationship Id="rId7" Type="http://schemas.openxmlformats.org/officeDocument/2006/relationships/image" Target="../media/image52.png"/><Relationship Id="rId8" Type="http://schemas.openxmlformats.org/officeDocument/2006/relationships/slideLayout" Target="../slideLayouts/slideLayout1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53.png"/><Relationship Id="rId2" Type="http://schemas.openxmlformats.org/officeDocument/2006/relationships/image" Target="../media/image54.jpeg"/><Relationship Id="rId3" Type="http://schemas.openxmlformats.org/officeDocument/2006/relationships/slideLayout" Target="../slideLayouts/slideLayout1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55.png"/><Relationship Id="rId2" Type="http://schemas.openxmlformats.org/officeDocument/2006/relationships/image" Target="../media/image56.png"/><Relationship Id="rId3" Type="http://schemas.openxmlformats.org/officeDocument/2006/relationships/slideLayout" Target="../slideLayouts/slideLayout1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TextShape 1"/>
          <p:cNvSpPr txBox="1"/>
          <p:nvPr/>
        </p:nvSpPr>
        <p:spPr>
          <a:xfrm>
            <a:off x="136080" y="633240"/>
            <a:ext cx="9601560" cy="22809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ctr"/>
            <a:r>
              <a:rPr lang="en-US" sz="4400">
                <a:latin typeface="DejaVu Sans"/>
              </a:rPr>
              <a:t>Brain-Computer Interfaces: Demonstrations and Discussions of Applications</a:t>
            </a:r>
            <a:endParaRPr/>
          </a:p>
        </p:txBody>
      </p:sp>
      <p:pic>
        <p:nvPicPr>
          <p:cNvPr id="467" name="" descr=""/>
          <p:cNvPicPr/>
          <p:nvPr/>
        </p:nvPicPr>
        <p:blipFill>
          <a:blip r:embed="rId1"/>
          <a:stretch/>
        </p:blipFill>
        <p:spPr>
          <a:xfrm>
            <a:off x="381600" y="6446160"/>
            <a:ext cx="2021400" cy="906480"/>
          </a:xfrm>
          <a:prstGeom prst="rect">
            <a:avLst/>
          </a:prstGeom>
          <a:ln>
            <a:noFill/>
          </a:ln>
        </p:spPr>
      </p:pic>
      <p:pic>
        <p:nvPicPr>
          <p:cNvPr id="468" name="" descr=""/>
          <p:cNvPicPr/>
          <p:nvPr/>
        </p:nvPicPr>
        <p:blipFill>
          <a:blip r:embed="rId2"/>
          <a:stretch/>
        </p:blipFill>
        <p:spPr>
          <a:xfrm>
            <a:off x="8775360" y="6251400"/>
            <a:ext cx="974160" cy="974160"/>
          </a:xfrm>
          <a:prstGeom prst="rect">
            <a:avLst/>
          </a:prstGeom>
          <a:ln>
            <a:noFill/>
          </a:ln>
        </p:spPr>
      </p:pic>
      <p:sp>
        <p:nvSpPr>
          <p:cNvPr id="469" name="TextShape 2"/>
          <p:cNvSpPr txBox="1"/>
          <p:nvPr/>
        </p:nvSpPr>
        <p:spPr>
          <a:xfrm>
            <a:off x="797040" y="3586320"/>
            <a:ext cx="8168400" cy="18741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ctr"/>
            <a:r>
              <a:rPr lang="en-US" sz="2400">
                <a:latin typeface="DejaVu Sans"/>
              </a:rPr>
              <a:t>Chuck Anderson, Patti Davies, Marla Roll, </a:t>
            </a:r>
            <a:endParaRPr/>
          </a:p>
          <a:p>
            <a:pPr algn="ctr"/>
            <a:r>
              <a:rPr lang="en-US" sz="2400">
                <a:latin typeface="DejaVu Sans"/>
              </a:rPr>
              <a:t>William Gavin, Elliott Forney, Colin Heffern</a:t>
            </a:r>
            <a:endParaRPr/>
          </a:p>
          <a:p>
            <a:pPr algn="ctr"/>
            <a:endParaRPr/>
          </a:p>
          <a:p>
            <a:pPr algn="ctr"/>
            <a:r>
              <a:rPr lang="en-US" sz="2400">
                <a:latin typeface="DejaVu Sans"/>
              </a:rPr>
              <a:t>Colorado State University</a:t>
            </a:r>
            <a:endParaRPr/>
          </a:p>
          <a:p>
            <a:pPr algn="ctr"/>
            <a:r>
              <a:rPr lang="en-US" sz="2400">
                <a:latin typeface="DejaVu Sans"/>
              </a:rPr>
              <a:t>Fort Collins, Colorado, USA</a:t>
            </a:r>
            <a:endParaRPr/>
          </a:p>
        </p:txBody>
      </p:sp>
      <p:sp>
        <p:nvSpPr>
          <p:cNvPr id="470" name="TextShape 3"/>
          <p:cNvSpPr txBox="1"/>
          <p:nvPr/>
        </p:nvSpPr>
        <p:spPr>
          <a:xfrm>
            <a:off x="2773080" y="6485400"/>
            <a:ext cx="4762440" cy="6267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ctr"/>
            <a:r>
              <a:rPr lang="en-US">
                <a:latin typeface="DejaVu Sans"/>
              </a:rPr>
              <a:t>RESNA 2015</a:t>
            </a:r>
            <a:endParaRPr/>
          </a:p>
          <a:p>
            <a:pPr algn="ctr"/>
            <a:r>
              <a:rPr lang="en-US">
                <a:latin typeface="DejaVu Sans"/>
              </a:rPr>
              <a:t>Denver, Colorado</a:t>
            </a:r>
            <a:endParaRPr/>
          </a:p>
        </p:txBody>
      </p:sp>
    </p:spTree>
  </p:cSld>
  <p:timing>
    <p:tnLst>
      <p:par>
        <p:cTn id="1" dur="indefinite" restart="never" nodeType="tmRoot">
          <p:childTnLst>
            <p:seq>
              <p:cTn id="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" name="TextShape 1"/>
          <p:cNvSpPr txBox="1"/>
          <p:nvPr/>
        </p:nvSpPr>
        <p:spPr>
          <a:xfrm>
            <a:off x="0" y="153360"/>
            <a:ext cx="10080000" cy="11574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ctr"/>
            <a:r>
              <a:rPr lang="en-US" sz="3600">
                <a:latin typeface="DejaVu Sans"/>
              </a:rPr>
              <a:t>Expensive</a:t>
            </a:r>
            <a:endParaRPr/>
          </a:p>
          <a:p>
            <a:pPr algn="ctr"/>
            <a:r>
              <a:rPr lang="en-US" sz="3600">
                <a:latin typeface="DejaVu Sans"/>
              </a:rPr>
              <a:t>EEG Recording System</a:t>
            </a:r>
            <a:endParaRPr/>
          </a:p>
        </p:txBody>
      </p:sp>
      <p:pic>
        <p:nvPicPr>
          <p:cNvPr id="547" name="Picture 2" descr=""/>
          <p:cNvPicPr/>
          <p:nvPr/>
        </p:nvPicPr>
        <p:blipFill>
          <a:blip r:embed="rId1"/>
          <a:stretch/>
        </p:blipFill>
        <p:spPr>
          <a:xfrm>
            <a:off x="3071520" y="2825280"/>
            <a:ext cx="1474560" cy="1603080"/>
          </a:xfrm>
          <a:prstGeom prst="rect">
            <a:avLst/>
          </a:prstGeom>
          <a:ln>
            <a:noFill/>
          </a:ln>
        </p:spPr>
      </p:pic>
      <p:pic>
        <p:nvPicPr>
          <p:cNvPr id="548" name="Picture 3" descr=""/>
          <p:cNvPicPr/>
          <p:nvPr/>
        </p:nvPicPr>
        <p:blipFill>
          <a:blip r:embed="rId2"/>
          <a:stretch/>
        </p:blipFill>
        <p:spPr>
          <a:xfrm>
            <a:off x="3247920" y="4428720"/>
            <a:ext cx="987120" cy="879120"/>
          </a:xfrm>
          <a:prstGeom prst="rect">
            <a:avLst/>
          </a:prstGeom>
          <a:ln>
            <a:noFill/>
          </a:ln>
        </p:spPr>
      </p:pic>
      <p:pic>
        <p:nvPicPr>
          <p:cNvPr id="549" name="Picture 4" descr=""/>
          <p:cNvPicPr/>
          <p:nvPr/>
        </p:nvPicPr>
        <p:blipFill>
          <a:blip r:embed="rId3"/>
          <a:stretch/>
        </p:blipFill>
        <p:spPr>
          <a:xfrm>
            <a:off x="642600" y="4210920"/>
            <a:ext cx="1794960" cy="1552320"/>
          </a:xfrm>
          <a:prstGeom prst="rect">
            <a:avLst/>
          </a:prstGeom>
          <a:ln>
            <a:noFill/>
          </a:ln>
        </p:spPr>
      </p:pic>
      <p:pic>
        <p:nvPicPr>
          <p:cNvPr id="550" name="Picture 5" descr=""/>
          <p:cNvPicPr/>
          <p:nvPr/>
        </p:nvPicPr>
        <p:blipFill>
          <a:blip r:embed="rId4"/>
          <a:stretch/>
        </p:blipFill>
        <p:spPr>
          <a:xfrm>
            <a:off x="5195520" y="3355560"/>
            <a:ext cx="1252080" cy="834840"/>
          </a:xfrm>
          <a:prstGeom prst="rect">
            <a:avLst/>
          </a:prstGeom>
          <a:ln>
            <a:noFill/>
          </a:ln>
        </p:spPr>
      </p:pic>
      <p:pic>
        <p:nvPicPr>
          <p:cNvPr id="551" name="Picture 6" descr=""/>
          <p:cNvPicPr/>
          <p:nvPr/>
        </p:nvPicPr>
        <p:blipFill>
          <a:blip r:embed="rId5"/>
          <a:stretch/>
        </p:blipFill>
        <p:spPr>
          <a:xfrm>
            <a:off x="6562440" y="1656720"/>
            <a:ext cx="1982520" cy="1534680"/>
          </a:xfrm>
          <a:prstGeom prst="rect">
            <a:avLst/>
          </a:prstGeom>
          <a:ln>
            <a:noFill/>
          </a:ln>
        </p:spPr>
      </p:pic>
      <p:sp>
        <p:nvSpPr>
          <p:cNvPr id="552" name="CustomShape 2"/>
          <p:cNvSpPr/>
          <p:nvPr/>
        </p:nvSpPr>
        <p:spPr>
          <a:xfrm>
            <a:off x="566640" y="5839920"/>
            <a:ext cx="1972800" cy="395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lang="en-US" sz="2000" strike="noStrike">
                <a:solidFill>
                  <a:srgbClr val="000000"/>
                </a:solidFill>
                <a:latin typeface="Times New Roman"/>
              </a:rPr>
              <a:t>Laptop computer</a:t>
            </a:r>
            <a:endParaRPr/>
          </a:p>
        </p:txBody>
      </p:sp>
      <p:sp>
        <p:nvSpPr>
          <p:cNvPr id="553" name="CustomShape 3"/>
          <p:cNvSpPr/>
          <p:nvPr/>
        </p:nvSpPr>
        <p:spPr>
          <a:xfrm>
            <a:off x="2919240" y="2423520"/>
            <a:ext cx="2048760" cy="395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lang="en-US" sz="2000" strike="noStrike">
                <a:solidFill>
                  <a:srgbClr val="000000"/>
                </a:solidFill>
                <a:latin typeface="Times New Roman"/>
              </a:rPr>
              <a:t>Active 2 AD-box </a:t>
            </a:r>
            <a:endParaRPr/>
          </a:p>
        </p:txBody>
      </p:sp>
      <p:sp>
        <p:nvSpPr>
          <p:cNvPr id="554" name="CustomShape 4"/>
          <p:cNvSpPr/>
          <p:nvPr/>
        </p:nvSpPr>
        <p:spPr>
          <a:xfrm>
            <a:off x="3071520" y="5308200"/>
            <a:ext cx="1474560" cy="395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lang="en-US" sz="2000" strike="noStrike">
                <a:solidFill>
                  <a:srgbClr val="000000"/>
                </a:solidFill>
                <a:latin typeface="Times New Roman"/>
              </a:rPr>
              <a:t>Battery box</a:t>
            </a:r>
            <a:endParaRPr/>
          </a:p>
        </p:txBody>
      </p:sp>
      <p:sp>
        <p:nvSpPr>
          <p:cNvPr id="555" name="CustomShape 5"/>
          <p:cNvSpPr/>
          <p:nvPr/>
        </p:nvSpPr>
        <p:spPr>
          <a:xfrm>
            <a:off x="4816080" y="4149000"/>
            <a:ext cx="2265480" cy="395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lang="en-US" sz="2000" strike="noStrike">
                <a:solidFill>
                  <a:srgbClr val="000000"/>
                </a:solidFill>
                <a:latin typeface="Times New Roman"/>
              </a:rPr>
              <a:t>Active-electrodes</a:t>
            </a:r>
            <a:endParaRPr/>
          </a:p>
        </p:txBody>
      </p:sp>
      <p:sp>
        <p:nvSpPr>
          <p:cNvPr id="556" name="CustomShape 6"/>
          <p:cNvSpPr/>
          <p:nvPr/>
        </p:nvSpPr>
        <p:spPr>
          <a:xfrm>
            <a:off x="6988680" y="5704560"/>
            <a:ext cx="2039400" cy="631800"/>
          </a:xfrm>
          <a:prstGeom prst="ellipse">
            <a:avLst/>
          </a:prstGeom>
          <a:solidFill>
            <a:srgbClr val="ff9966"/>
          </a:solidFill>
          <a:ln>
            <a:solidFill>
              <a:srgbClr val="000000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557" name="CustomShape 7"/>
          <p:cNvSpPr/>
          <p:nvPr/>
        </p:nvSpPr>
        <p:spPr>
          <a:xfrm>
            <a:off x="7412760" y="5766480"/>
            <a:ext cx="1247400" cy="395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lang="en-US" sz="2000" strike="noStrike">
                <a:solidFill>
                  <a:srgbClr val="000000"/>
                </a:solidFill>
                <a:latin typeface="DejaVu Sans"/>
              </a:rPr>
              <a:t>$40,000</a:t>
            </a:r>
            <a:endParaRPr/>
          </a:p>
        </p:txBody>
      </p:sp>
      <p:sp>
        <p:nvSpPr>
          <p:cNvPr id="558" name="CustomShape 8"/>
          <p:cNvSpPr/>
          <p:nvPr/>
        </p:nvSpPr>
        <p:spPr>
          <a:xfrm>
            <a:off x="6549480" y="3251160"/>
            <a:ext cx="2265480" cy="395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lang="en-US" sz="2000" strike="noStrike">
                <a:solidFill>
                  <a:srgbClr val="000000"/>
                </a:solidFill>
                <a:latin typeface="Times New Roman"/>
              </a:rPr>
              <a:t>32 electrodes</a:t>
            </a:r>
            <a:endParaRPr/>
          </a:p>
        </p:txBody>
      </p:sp>
      <p:sp>
        <p:nvSpPr>
          <p:cNvPr id="559" name="CustomShape 9"/>
          <p:cNvSpPr/>
          <p:nvPr/>
        </p:nvSpPr>
        <p:spPr>
          <a:xfrm>
            <a:off x="1600560" y="1733040"/>
            <a:ext cx="1972800" cy="395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lang="en-US" sz="2000" strike="noStrike">
                <a:solidFill>
                  <a:srgbClr val="000000"/>
                </a:solidFill>
                <a:latin typeface="Times New Roman"/>
              </a:rPr>
              <a:t>Biosemi Active-2</a:t>
            </a:r>
            <a:endParaRPr/>
          </a:p>
        </p:txBody>
      </p:sp>
    </p:spTree>
  </p:cSld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TextShape 1"/>
          <p:cNvSpPr txBox="1"/>
          <p:nvPr/>
        </p:nvSpPr>
        <p:spPr>
          <a:xfrm>
            <a:off x="0" y="319320"/>
            <a:ext cx="10080000" cy="6238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ctr"/>
            <a:r>
              <a:rPr lang="en-US" sz="3600">
                <a:latin typeface="DejaVu Sans"/>
              </a:rPr>
              <a:t>EEG Recording Systems</a:t>
            </a:r>
            <a:endParaRPr/>
          </a:p>
        </p:txBody>
      </p:sp>
      <p:graphicFrame>
        <p:nvGraphicFramePr>
          <p:cNvPr id="561" name="Table 2"/>
          <p:cNvGraphicFramePr/>
          <p:nvPr/>
        </p:nvGraphicFramePr>
        <p:xfrm>
          <a:off x="398160" y="1607760"/>
          <a:ext cx="8499600" cy="3927240"/>
        </p:xfrm>
        <a:graphic>
          <a:graphicData uri="http://schemas.openxmlformats.org/drawingml/2006/table">
            <a:tbl>
              <a:tblPr/>
              <a:tblGrid>
                <a:gridCol w="2552760"/>
                <a:gridCol w="1880640"/>
                <a:gridCol w="1823400"/>
                <a:gridCol w="2243160"/>
              </a:tblGrid>
              <a:tr h="810000">
                <a:tc>
                  <a:tcPr/>
                </a:tc>
                <a:tc>
                  <a:txBody>
                    <a:bodyPr lIns="68400" rIns="68400" tIns="0" bIns="0"/>
                    <a:p>
                      <a:pPr>
                        <a:lnSpc>
                          <a:spcPct val="100000"/>
                        </a:lnSpc>
                      </a:pPr>
                      <a:r>
                        <a:rPr b="1" lang="en-US" sz="2400" strike="noStrike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Neuropulse</a:t>
                      </a:r>
                      <a:endParaRPr/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b="1" lang="en-US" sz="2400" strike="noStrike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Mindset-24R</a:t>
                      </a:r>
                      <a:endParaRPr/>
                    </a:p>
                  </a:txBody>
                  <a:tcPr/>
                </a:tc>
                <a:tc>
                  <a:txBody>
                    <a:bodyPr lIns="68400" rIns="68400" tIns="0" bIns="0"/>
                    <a:p>
                      <a:pPr>
                        <a:lnSpc>
                          <a:spcPct val="100000"/>
                        </a:lnSpc>
                      </a:pPr>
                      <a:r>
                        <a:rPr b="1" lang="en-US" sz="2400" strike="noStrike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g.tec</a:t>
                      </a:r>
                      <a:endParaRPr/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b="1" lang="en-US" sz="2400" strike="noStrike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MOBIlab+</a:t>
                      </a:r>
                      <a:endParaRPr/>
                    </a:p>
                  </a:txBody>
                  <a:tcPr/>
                </a:tc>
                <a:tc>
                  <a:txBody>
                    <a:bodyPr lIns="68400" rIns="68400" tIns="0" bIns="0"/>
                    <a:p>
                      <a:pPr>
                        <a:lnSpc>
                          <a:spcPct val="100000"/>
                        </a:lnSpc>
                      </a:pPr>
                      <a:r>
                        <a:rPr b="1" lang="en-US" sz="2400" strike="noStrike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BioSemi</a:t>
                      </a:r>
                      <a:endParaRPr/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b="1" lang="en-US" sz="2400" strike="noStrike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Active Two</a:t>
                      </a:r>
                      <a:endParaRPr/>
                    </a:p>
                  </a:txBody>
                  <a:tcPr/>
                </a:tc>
              </a:tr>
              <a:tr h="404640">
                <a:tc>
                  <a:txBody>
                    <a:bodyPr lIns="68400" rIns="68400" tIns="0" bIns="0"/>
                    <a:p>
                      <a:pPr>
                        <a:lnSpc>
                          <a:spcPct val="100000"/>
                        </a:lnSpc>
                      </a:pPr>
                      <a:r>
                        <a:rPr b="1" lang="en-US" sz="2400" strike="noStrike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EEG channels</a:t>
                      </a:r>
                      <a:endParaRPr/>
                    </a:p>
                  </a:txBody>
                  <a:tcPr/>
                </a:tc>
                <a:tc>
                  <a:txBody>
                    <a:bodyPr lIns="68400" rIns="68400" tIns="0" bIns="0"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400" strike="noStrike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19</a:t>
                      </a:r>
                      <a:endParaRPr/>
                    </a:p>
                  </a:txBody>
                  <a:tcPr/>
                </a:tc>
                <a:tc>
                  <a:txBody>
                    <a:bodyPr lIns="68400" rIns="68400" tIns="0" bIns="0"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400" strike="noStrike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8</a:t>
                      </a:r>
                      <a:endParaRPr/>
                    </a:p>
                  </a:txBody>
                  <a:tcPr/>
                </a:tc>
                <a:tc>
                  <a:txBody>
                    <a:bodyPr lIns="68400" rIns="68400" tIns="0" bIns="0"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400" strike="noStrike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32</a:t>
                      </a:r>
                      <a:endParaRPr/>
                    </a:p>
                  </a:txBody>
                  <a:tcPr/>
                </a:tc>
              </a:tr>
              <a:tr h="404640">
                <a:tc>
                  <a:txBody>
                    <a:bodyPr lIns="68400" rIns="68400" tIns="0" bIns="0"/>
                    <a:p>
                      <a:pPr>
                        <a:lnSpc>
                          <a:spcPct val="100000"/>
                        </a:lnSpc>
                      </a:pPr>
                      <a:r>
                        <a:rPr b="1" lang="en-US" sz="2400" strike="noStrike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AUX channels</a:t>
                      </a:r>
                      <a:endParaRPr/>
                    </a:p>
                  </a:txBody>
                  <a:tcPr/>
                </a:tc>
                <a:tc>
                  <a:txBody>
                    <a:bodyPr lIns="68400" rIns="68400" tIns="0" bIns="0"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400" strike="noStrike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5</a:t>
                      </a:r>
                      <a:endParaRPr/>
                    </a:p>
                  </a:txBody>
                  <a:tcPr/>
                </a:tc>
                <a:tc>
                  <a:txBody>
                    <a:bodyPr lIns="68400" rIns="68400" tIns="0" bIns="0"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400" strike="noStrike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none</a:t>
                      </a:r>
                      <a:endParaRPr/>
                    </a:p>
                  </a:txBody>
                  <a:tcPr/>
                </a:tc>
                <a:tc>
                  <a:txBody>
                    <a:bodyPr lIns="68400" rIns="68400" tIns="0" bIns="0"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400" strike="noStrike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8</a:t>
                      </a:r>
                      <a:endParaRPr/>
                    </a:p>
                  </a:txBody>
                  <a:tcPr/>
                </a:tc>
              </a:tr>
              <a:tr h="404640">
                <a:tc>
                  <a:txBody>
                    <a:bodyPr lIns="68400" rIns="68400" tIns="0" bIns="0"/>
                    <a:p>
                      <a:pPr>
                        <a:lnSpc>
                          <a:spcPct val="100000"/>
                        </a:lnSpc>
                      </a:pPr>
                      <a:r>
                        <a:rPr b="1" lang="en-US" sz="2400" strike="noStrike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trigger port</a:t>
                      </a:r>
                      <a:endParaRPr/>
                    </a:p>
                  </a:txBody>
                  <a:tcPr/>
                </a:tc>
                <a:tc>
                  <a:txBody>
                    <a:bodyPr lIns="68400" rIns="68400" tIns="0" bIns="0"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400" strike="noStrike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no</a:t>
                      </a:r>
                      <a:endParaRPr/>
                    </a:p>
                  </a:txBody>
                  <a:tcPr/>
                </a:tc>
                <a:tc>
                  <a:txBody>
                    <a:bodyPr lIns="68400" rIns="68400" tIns="0" bIns="0"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400" strike="noStrike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yes</a:t>
                      </a:r>
                      <a:endParaRPr/>
                    </a:p>
                  </a:txBody>
                  <a:tcPr/>
                </a:tc>
                <a:tc>
                  <a:txBody>
                    <a:bodyPr lIns="68400" rIns="68400" tIns="0" bIns="0"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400" strike="noStrike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yes</a:t>
                      </a:r>
                      <a:endParaRPr/>
                    </a:p>
                  </a:txBody>
                  <a:tcPr/>
                </a:tc>
              </a:tr>
              <a:tr h="689040">
                <a:tc>
                  <a:txBody>
                    <a:bodyPr lIns="68400" rIns="68400" tIns="0" bIns="0"/>
                    <a:p>
                      <a:pPr>
                        <a:lnSpc>
                          <a:spcPct val="100000"/>
                        </a:lnSpc>
                      </a:pPr>
                      <a:r>
                        <a:rPr b="1" lang="en-US" sz="2400" strike="noStrike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Max Sampling Rate</a:t>
                      </a:r>
                      <a:endParaRPr/>
                    </a:p>
                  </a:txBody>
                  <a:tcPr/>
                </a:tc>
                <a:tc>
                  <a:txBody>
                    <a:bodyPr lIns="68400" rIns="68400" tIns="0" bIns="0"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400" strike="noStrike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512Hz</a:t>
                      </a:r>
                      <a:endParaRPr/>
                    </a:p>
                  </a:txBody>
                  <a:tcPr/>
                </a:tc>
                <a:tc>
                  <a:txBody>
                    <a:bodyPr lIns="68400" rIns="68400" tIns="0" bIns="0"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400" strike="noStrike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256Hz</a:t>
                      </a:r>
                      <a:endParaRPr/>
                    </a:p>
                  </a:txBody>
                  <a:tcPr/>
                </a:tc>
                <a:tc>
                  <a:txBody>
                    <a:bodyPr lIns="68400" rIns="68400" tIns="0" bIns="0"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400" strike="noStrike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16384HZ</a:t>
                      </a:r>
                      <a:endParaRPr/>
                    </a:p>
                  </a:txBody>
                  <a:tcPr/>
                </a:tc>
              </a:tr>
              <a:tr h="404640">
                <a:tc>
                  <a:txBody>
                    <a:bodyPr lIns="68400" rIns="68400" tIns="0" bIns="0"/>
                    <a:p>
                      <a:pPr>
                        <a:lnSpc>
                          <a:spcPct val="100000"/>
                        </a:lnSpc>
                      </a:pPr>
                      <a:r>
                        <a:rPr b="1" lang="en-US" sz="2400" strike="noStrike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Max Bandwidth</a:t>
                      </a:r>
                      <a:endParaRPr/>
                    </a:p>
                  </a:txBody>
                  <a:tcPr/>
                </a:tc>
                <a:tc>
                  <a:txBody>
                    <a:bodyPr lIns="68400" rIns="68400" tIns="0" bIns="0"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400" strike="noStrike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1.5 -34Hz</a:t>
                      </a:r>
                      <a:endParaRPr/>
                    </a:p>
                  </a:txBody>
                  <a:tcPr/>
                </a:tc>
                <a:tc>
                  <a:txBody>
                    <a:bodyPr lIns="68400" rIns="68400" tIns="0" bIns="0"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400" strike="noStrike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0.5-100Hz</a:t>
                      </a:r>
                      <a:endParaRPr/>
                    </a:p>
                  </a:txBody>
                  <a:tcPr/>
                </a:tc>
                <a:tc>
                  <a:txBody>
                    <a:bodyPr lIns="68400" rIns="68400" tIns="0" bIns="0"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400" strike="noStrike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DC-3276.8Hz</a:t>
                      </a:r>
                      <a:endParaRPr/>
                    </a:p>
                  </a:txBody>
                  <a:tcPr/>
                </a:tc>
              </a:tr>
              <a:tr h="404640">
                <a:tc>
                  <a:txBody>
                    <a:bodyPr lIns="68400" rIns="68400" tIns="0" bIns="0"/>
                    <a:p>
                      <a:pPr>
                        <a:lnSpc>
                          <a:spcPct val="100000"/>
                        </a:lnSpc>
                      </a:pPr>
                      <a:r>
                        <a:rPr b="1" lang="en-US" sz="2400" strike="noStrike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Communication</a:t>
                      </a:r>
                      <a:endParaRPr/>
                    </a:p>
                  </a:txBody>
                  <a:tcPr/>
                </a:tc>
                <a:tc>
                  <a:txBody>
                    <a:bodyPr lIns="68400" rIns="68400" tIns="0" bIns="0"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400" strike="noStrike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SCSI</a:t>
                      </a:r>
                      <a:endParaRPr/>
                    </a:p>
                  </a:txBody>
                  <a:tcPr/>
                </a:tc>
                <a:tc>
                  <a:txBody>
                    <a:bodyPr lIns="68400" rIns="68400" tIns="0" bIns="0"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400" strike="noStrike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bluetooth</a:t>
                      </a:r>
                      <a:endParaRPr/>
                    </a:p>
                  </a:txBody>
                  <a:tcPr/>
                </a:tc>
                <a:tc>
                  <a:txBody>
                    <a:bodyPr lIns="68400" rIns="68400" tIns="0" bIns="0"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400" strike="noStrike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USB/fiber-optic</a:t>
                      </a:r>
                      <a:endParaRPr/>
                    </a:p>
                  </a:txBody>
                  <a:tcPr/>
                </a:tc>
              </a:tr>
              <a:tr h="405360">
                <a:tc>
                  <a:txBody>
                    <a:bodyPr lIns="68400" rIns="68400" tIns="0" bIns="0"/>
                    <a:p>
                      <a:pPr>
                        <a:lnSpc>
                          <a:spcPct val="100000"/>
                        </a:lnSpc>
                      </a:pPr>
                      <a:r>
                        <a:rPr b="1" lang="en-US" sz="2400" strike="noStrike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Cost (USD)</a:t>
                      </a:r>
                      <a:endParaRPr/>
                    </a:p>
                  </a:txBody>
                  <a:tcPr/>
                </a:tc>
                <a:tc>
                  <a:txBody>
                    <a:bodyPr lIns="68400" rIns="68400" tIns="0" bIns="0"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400" strike="noStrike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7,630</a:t>
                      </a:r>
                      <a:endParaRPr/>
                    </a:p>
                  </a:txBody>
                  <a:tcPr/>
                </a:tc>
                <a:tc>
                  <a:txBody>
                    <a:bodyPr lIns="68400" rIns="68400" tIns="0" bIns="0"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400" strike="noStrike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12,000</a:t>
                      </a:r>
                      <a:endParaRPr/>
                    </a:p>
                  </a:txBody>
                  <a:tcPr/>
                </a:tc>
                <a:tc>
                  <a:txBody>
                    <a:bodyPr lIns="68400" rIns="68400" tIns="0" bIns="0"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400" strike="noStrike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40,000</a:t>
                      </a:r>
                      <a:endParaRPr/>
                    </a:p>
                  </a:txBody>
                  <a:tcPr/>
                </a:tc>
              </a:tr>
            </a:tbl>
          </a:graphicData>
        </a:graphic>
      </p:graphicFrame>
    </p:spTree>
  </p:cSld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TextShape 1"/>
          <p:cNvSpPr txBox="1"/>
          <p:nvPr/>
        </p:nvSpPr>
        <p:spPr>
          <a:xfrm>
            <a:off x="0" y="187200"/>
            <a:ext cx="10080000" cy="11574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ctr"/>
            <a:r>
              <a:rPr lang="en-US" sz="3600">
                <a:latin typeface="DejaVu Sans"/>
              </a:rPr>
              <a:t>Electrical Interference from Medical Equipment?</a:t>
            </a:r>
            <a:endParaRPr/>
          </a:p>
        </p:txBody>
      </p:sp>
      <p:pic>
        <p:nvPicPr>
          <p:cNvPr id="563" name="Picture 2" descr=""/>
          <p:cNvPicPr/>
          <p:nvPr/>
        </p:nvPicPr>
        <p:blipFill>
          <a:blip r:embed="rId1"/>
          <a:stretch/>
        </p:blipFill>
        <p:spPr>
          <a:xfrm>
            <a:off x="6441480" y="1360080"/>
            <a:ext cx="2111040" cy="2320560"/>
          </a:xfrm>
          <a:prstGeom prst="rect">
            <a:avLst/>
          </a:prstGeom>
          <a:ln>
            <a:noFill/>
          </a:ln>
        </p:spPr>
      </p:pic>
      <p:pic>
        <p:nvPicPr>
          <p:cNvPr id="564" name="Picture 3" descr=""/>
          <p:cNvPicPr/>
          <p:nvPr/>
        </p:nvPicPr>
        <p:blipFill>
          <a:blip r:embed="rId2"/>
          <a:stretch/>
        </p:blipFill>
        <p:spPr>
          <a:xfrm>
            <a:off x="704880" y="2007360"/>
            <a:ext cx="2717280" cy="2717280"/>
          </a:xfrm>
          <a:prstGeom prst="rect">
            <a:avLst/>
          </a:prstGeom>
          <a:ln>
            <a:noFill/>
          </a:ln>
        </p:spPr>
      </p:pic>
      <p:pic>
        <p:nvPicPr>
          <p:cNvPr id="565" name="Picture 4" descr=""/>
          <p:cNvPicPr/>
          <p:nvPr/>
        </p:nvPicPr>
        <p:blipFill>
          <a:blip r:embed="rId3"/>
          <a:stretch/>
        </p:blipFill>
        <p:spPr>
          <a:xfrm>
            <a:off x="4356000" y="4329000"/>
            <a:ext cx="3295440" cy="1390320"/>
          </a:xfrm>
          <a:prstGeom prst="rect">
            <a:avLst/>
          </a:prstGeom>
          <a:ln>
            <a:noFill/>
          </a:ln>
        </p:spPr>
      </p:pic>
      <p:sp>
        <p:nvSpPr>
          <p:cNvPr id="566" name="CustomShape 2"/>
          <p:cNvSpPr/>
          <p:nvPr/>
        </p:nvSpPr>
        <p:spPr>
          <a:xfrm>
            <a:off x="1160280" y="4891320"/>
            <a:ext cx="1593360" cy="395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lang="en-US" sz="2000" strike="noStrike">
                <a:solidFill>
                  <a:srgbClr val="000000"/>
                </a:solidFill>
                <a:latin typeface="Times New Roman"/>
              </a:rPr>
              <a:t>Hospital bed</a:t>
            </a:r>
            <a:endParaRPr/>
          </a:p>
        </p:txBody>
      </p:sp>
      <p:sp>
        <p:nvSpPr>
          <p:cNvPr id="567" name="CustomShape 3"/>
          <p:cNvSpPr/>
          <p:nvPr/>
        </p:nvSpPr>
        <p:spPr>
          <a:xfrm>
            <a:off x="6424560" y="3660120"/>
            <a:ext cx="2201400" cy="395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lang="en-US" sz="2000" strike="noStrike">
                <a:solidFill>
                  <a:srgbClr val="000000"/>
                </a:solidFill>
                <a:latin typeface="Times New Roman"/>
              </a:rPr>
              <a:t>Power wheelchair</a:t>
            </a:r>
            <a:endParaRPr/>
          </a:p>
        </p:txBody>
      </p:sp>
      <p:sp>
        <p:nvSpPr>
          <p:cNvPr id="568" name="CustomShape 4"/>
          <p:cNvSpPr/>
          <p:nvPr/>
        </p:nvSpPr>
        <p:spPr>
          <a:xfrm>
            <a:off x="5074920" y="5874120"/>
            <a:ext cx="1517400" cy="395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lang="en-US" sz="2000" strike="noStrike">
                <a:solidFill>
                  <a:srgbClr val="000000"/>
                </a:solidFill>
                <a:latin typeface="Times New Roman"/>
              </a:rPr>
              <a:t>Respirator</a:t>
            </a:r>
            <a:endParaRPr/>
          </a:p>
        </p:txBody>
      </p:sp>
    </p:spTree>
  </p:cSld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TextShape 1"/>
          <p:cNvSpPr txBox="1"/>
          <p:nvPr/>
        </p:nvSpPr>
        <p:spPr>
          <a:xfrm>
            <a:off x="0" y="133200"/>
            <a:ext cx="10080000" cy="6238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ctr"/>
            <a:r>
              <a:rPr lang="en-US" sz="3600">
                <a:latin typeface="DejaVu Sans"/>
              </a:rPr>
              <a:t>EEG Recording Systems</a:t>
            </a:r>
            <a:endParaRPr/>
          </a:p>
        </p:txBody>
      </p:sp>
      <p:pic>
        <p:nvPicPr>
          <p:cNvPr id="570" name="Picture 2" descr=""/>
          <p:cNvPicPr/>
          <p:nvPr/>
        </p:nvPicPr>
        <p:blipFill>
          <a:blip r:embed="rId1"/>
          <a:stretch/>
        </p:blipFill>
        <p:spPr>
          <a:xfrm>
            <a:off x="0" y="1129320"/>
            <a:ext cx="4337280" cy="3312000"/>
          </a:xfrm>
          <a:prstGeom prst="rect">
            <a:avLst/>
          </a:prstGeom>
          <a:ln>
            <a:noFill/>
          </a:ln>
        </p:spPr>
      </p:pic>
      <p:pic>
        <p:nvPicPr>
          <p:cNvPr id="571" name="Picture 3" descr=""/>
          <p:cNvPicPr/>
          <p:nvPr/>
        </p:nvPicPr>
        <p:blipFill>
          <a:blip r:embed="rId2"/>
          <a:stretch/>
        </p:blipFill>
        <p:spPr>
          <a:xfrm>
            <a:off x="4597200" y="1170000"/>
            <a:ext cx="4254840" cy="3191040"/>
          </a:xfrm>
          <a:prstGeom prst="rect">
            <a:avLst/>
          </a:prstGeom>
          <a:ln>
            <a:noFill/>
          </a:ln>
        </p:spPr>
      </p:pic>
      <p:pic>
        <p:nvPicPr>
          <p:cNvPr id="572" name="Picture 2" descr=""/>
          <p:cNvPicPr/>
          <p:nvPr/>
        </p:nvPicPr>
        <p:blipFill>
          <a:blip r:embed="rId3"/>
          <a:stretch/>
        </p:blipFill>
        <p:spPr>
          <a:xfrm>
            <a:off x="4594320" y="3891960"/>
            <a:ext cx="4336560" cy="3252600"/>
          </a:xfrm>
          <a:prstGeom prst="rect">
            <a:avLst/>
          </a:prstGeom>
          <a:ln>
            <a:noFill/>
          </a:ln>
        </p:spPr>
      </p:pic>
      <p:sp>
        <p:nvSpPr>
          <p:cNvPr id="573" name="CustomShape 2"/>
          <p:cNvSpPr/>
          <p:nvPr/>
        </p:nvSpPr>
        <p:spPr>
          <a:xfrm>
            <a:off x="2629800" y="2401920"/>
            <a:ext cx="4348440" cy="3747960"/>
          </a:xfrm>
          <a:prstGeom prst="circularArrow">
            <a:avLst/>
          </a:prstGeom>
          <a:solidFill>
            <a:srgbClr val="ff3333">
              <a:alpha val="10000"/>
            </a:srgbClr>
          </a:solidFill>
          <a:ln>
            <a:solidFill>
              <a:srgbClr val="000000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574" name="TextShape 3"/>
          <p:cNvSpPr txBox="1"/>
          <p:nvPr/>
        </p:nvSpPr>
        <p:spPr>
          <a:xfrm>
            <a:off x="5397840" y="4216680"/>
            <a:ext cx="2081160" cy="4521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lang="en-US">
                <a:latin typeface="DejaVu Sans"/>
              </a:rPr>
              <a:t>more expensive</a:t>
            </a:r>
            <a:endParaRPr/>
          </a:p>
        </p:txBody>
      </p:sp>
    </p:spTree>
  </p:cSld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TextShape 1"/>
          <p:cNvSpPr txBox="1"/>
          <p:nvPr/>
        </p:nvSpPr>
        <p:spPr>
          <a:xfrm>
            <a:off x="0" y="325440"/>
            <a:ext cx="10080000" cy="6238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ctr"/>
            <a:r>
              <a:rPr lang="en-US" sz="3600">
                <a:latin typeface="DejaVu Sans"/>
              </a:rPr>
              <a:t>What is a Brain-Computer Interface?</a:t>
            </a:r>
            <a:endParaRPr/>
          </a:p>
        </p:txBody>
      </p:sp>
      <p:sp>
        <p:nvSpPr>
          <p:cNvPr id="576" name="CustomShape 2"/>
          <p:cNvSpPr/>
          <p:nvPr/>
        </p:nvSpPr>
        <p:spPr>
          <a:xfrm>
            <a:off x="983880" y="2143440"/>
            <a:ext cx="1946160" cy="828360"/>
          </a:xfrm>
          <a:prstGeom prst="roundRect">
            <a:avLst>
              <a:gd name="adj" fmla="val 3600"/>
            </a:avLst>
          </a:prstGeom>
          <a:solidFill>
            <a:srgbClr val="ffff00"/>
          </a:solidFill>
          <a:ln>
            <a:solidFill>
              <a:srgbClr val="000000"/>
            </a:solidFill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/>
          <a:p>
            <a:pPr algn="ctr"/>
            <a:r>
              <a:rPr lang="en-US">
                <a:latin typeface="DejaVu Sans"/>
              </a:rPr>
              <a:t>EEG Recording</a:t>
            </a:r>
            <a:endParaRPr/>
          </a:p>
          <a:p>
            <a:pPr algn="ctr"/>
            <a:r>
              <a:rPr lang="en-US">
                <a:latin typeface="DejaVu Sans"/>
              </a:rPr>
              <a:t> </a:t>
            </a:r>
            <a:r>
              <a:rPr lang="en-US">
                <a:latin typeface="DejaVu Sans"/>
              </a:rPr>
              <a:t>System</a:t>
            </a:r>
            <a:endParaRPr/>
          </a:p>
        </p:txBody>
      </p:sp>
      <p:sp>
        <p:nvSpPr>
          <p:cNvPr id="577" name="CustomShape 3"/>
          <p:cNvSpPr/>
          <p:nvPr/>
        </p:nvSpPr>
        <p:spPr>
          <a:xfrm>
            <a:off x="1780920" y="3147480"/>
            <a:ext cx="403920" cy="1490760"/>
          </a:xfrm>
          <a:prstGeom prst="upArrow">
            <a:avLst>
              <a:gd name="adj1" fmla="val 5400"/>
              <a:gd name="adj2" fmla="val 5400"/>
            </a:avLst>
          </a:prstGeom>
          <a:solidFill>
            <a:srgbClr val="ffff00"/>
          </a:solidFill>
          <a:ln>
            <a:solidFill>
              <a:srgbClr val="000000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578" name="CustomShape 4"/>
          <p:cNvSpPr/>
          <p:nvPr/>
        </p:nvSpPr>
        <p:spPr>
          <a:xfrm>
            <a:off x="4235400" y="2112120"/>
            <a:ext cx="1946160" cy="828360"/>
          </a:xfrm>
          <a:prstGeom prst="roundRect">
            <a:avLst>
              <a:gd name="adj" fmla="val 3600"/>
            </a:avLst>
          </a:prstGeom>
          <a:solidFill>
            <a:srgbClr val="ffcc99"/>
          </a:solidFill>
          <a:ln>
            <a:solidFill>
              <a:srgbClr val="000000"/>
            </a:solidFill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/>
          <a:p>
            <a:pPr algn="ctr"/>
            <a:r>
              <a:rPr lang="en-US">
                <a:latin typeface="DejaVu Sans"/>
              </a:rPr>
              <a:t>Feature</a:t>
            </a:r>
            <a:endParaRPr/>
          </a:p>
          <a:p>
            <a:pPr algn="ctr"/>
            <a:r>
              <a:rPr lang="en-US">
                <a:latin typeface="DejaVu Sans"/>
              </a:rPr>
              <a:t>Extraction</a:t>
            </a:r>
            <a:endParaRPr/>
          </a:p>
        </p:txBody>
      </p:sp>
      <p:sp>
        <p:nvSpPr>
          <p:cNvPr id="579" name="CustomShape 5"/>
          <p:cNvSpPr/>
          <p:nvPr/>
        </p:nvSpPr>
        <p:spPr>
          <a:xfrm>
            <a:off x="6637680" y="2112120"/>
            <a:ext cx="1946160" cy="828360"/>
          </a:xfrm>
          <a:prstGeom prst="roundRect">
            <a:avLst>
              <a:gd name="adj" fmla="val 3600"/>
            </a:avLst>
          </a:prstGeom>
          <a:solidFill>
            <a:srgbClr val="ffcc99"/>
          </a:solidFill>
          <a:ln>
            <a:solidFill>
              <a:srgbClr val="000000"/>
            </a:solidFill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/>
          <a:p>
            <a:pPr algn="ctr"/>
            <a:r>
              <a:rPr lang="en-US">
                <a:latin typeface="DejaVu Sans"/>
              </a:rPr>
              <a:t>Translation</a:t>
            </a:r>
            <a:endParaRPr/>
          </a:p>
        </p:txBody>
      </p:sp>
      <p:sp>
        <p:nvSpPr>
          <p:cNvPr id="580" name="CustomShape 6"/>
          <p:cNvSpPr/>
          <p:nvPr/>
        </p:nvSpPr>
        <p:spPr>
          <a:xfrm>
            <a:off x="3002400" y="2402280"/>
            <a:ext cx="1211400" cy="289800"/>
          </a:xfrm>
          <a:prstGeom prst="rightArrow">
            <a:avLst>
              <a:gd name="adj1" fmla="val 16200"/>
              <a:gd name="adj2" fmla="val 5400"/>
            </a:avLst>
          </a:prstGeom>
          <a:solidFill>
            <a:srgbClr val="ffff00"/>
          </a:solidFill>
          <a:ln>
            <a:solidFill>
              <a:srgbClr val="000000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581" name="TextShape 7"/>
          <p:cNvSpPr txBox="1"/>
          <p:nvPr/>
        </p:nvSpPr>
        <p:spPr>
          <a:xfrm>
            <a:off x="2919960" y="1821960"/>
            <a:ext cx="1189440" cy="6267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ctr"/>
            <a:r>
              <a:rPr lang="en-US">
                <a:latin typeface="DejaVu Sans"/>
              </a:rPr>
              <a:t>Digitized</a:t>
            </a:r>
            <a:endParaRPr/>
          </a:p>
          <a:p>
            <a:pPr algn="ctr"/>
            <a:r>
              <a:rPr lang="en-US">
                <a:latin typeface="DejaVu Sans"/>
              </a:rPr>
              <a:t>EEG</a:t>
            </a:r>
            <a:endParaRPr/>
          </a:p>
        </p:txBody>
      </p:sp>
      <p:sp>
        <p:nvSpPr>
          <p:cNvPr id="582" name="TextShape 8"/>
          <p:cNvSpPr txBox="1"/>
          <p:nvPr/>
        </p:nvSpPr>
        <p:spPr>
          <a:xfrm>
            <a:off x="2246760" y="3271320"/>
            <a:ext cx="1372320" cy="11631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lang="en-US">
                <a:latin typeface="DejaVu Sans"/>
              </a:rPr>
              <a:t>voltages</a:t>
            </a:r>
            <a:endParaRPr/>
          </a:p>
          <a:p>
            <a:r>
              <a:rPr lang="en-US">
                <a:latin typeface="DejaVu Sans"/>
              </a:rPr>
              <a:t>from</a:t>
            </a:r>
            <a:endParaRPr/>
          </a:p>
          <a:p>
            <a:r>
              <a:rPr lang="en-US">
                <a:latin typeface="DejaVu Sans"/>
              </a:rPr>
              <a:t>scalp</a:t>
            </a:r>
            <a:endParaRPr/>
          </a:p>
          <a:p>
            <a:r>
              <a:rPr lang="en-US">
                <a:latin typeface="DejaVu Sans"/>
              </a:rPr>
              <a:t>electrodes</a:t>
            </a:r>
            <a:endParaRPr/>
          </a:p>
        </p:txBody>
      </p:sp>
      <p:pic>
        <p:nvPicPr>
          <p:cNvPr id="583" name="" descr=""/>
          <p:cNvPicPr/>
          <p:nvPr/>
        </p:nvPicPr>
        <p:blipFill>
          <a:blip r:embed="rId1"/>
          <a:stretch/>
        </p:blipFill>
        <p:spPr>
          <a:xfrm>
            <a:off x="1017360" y="4795200"/>
            <a:ext cx="2107440" cy="2170800"/>
          </a:xfrm>
          <a:prstGeom prst="rect">
            <a:avLst/>
          </a:prstGeom>
          <a:ln>
            <a:noFill/>
          </a:ln>
        </p:spPr>
      </p:pic>
      <p:cxnSp>
        <p:nvCxnSpPr>
          <p:cNvPr id="584" name="Line 9"/>
          <p:cNvCxnSpPr>
            <a:stCxn id="578" idx="3"/>
            <a:endCxn id="579" idx="1"/>
          </p:cNvCxnSpPr>
          <p:nvPr/>
        </p:nvCxnSpPr>
        <p:spPr>
          <a:xfrm>
            <a:off x="6181560" y="2526120"/>
            <a:ext cx="456480" cy="360"/>
          </a:xfrm>
          <a:prstGeom prst="straightConnector1">
            <a:avLst/>
          </a:prstGeom>
          <a:ln>
            <a:solidFill>
              <a:srgbClr val="000000"/>
            </a:solidFill>
            <a:tailEnd len="med" type="triangle" w="med"/>
          </a:ln>
        </p:spPr>
      </p:cxnSp>
      <p:cxnSp>
        <p:nvCxnSpPr>
          <p:cNvPr id="585" name="Line 10"/>
          <p:cNvCxnSpPr>
            <a:stCxn id="579" idx="2"/>
          </p:cNvCxnSpPr>
          <p:nvPr/>
        </p:nvCxnSpPr>
        <p:spPr>
          <a:xfrm flipH="1">
            <a:off x="5746320" y="2940480"/>
            <a:ext cx="1864800" cy="2101320"/>
          </a:xfrm>
          <a:prstGeom prst="curvedConnector3">
            <a:avLst/>
          </a:prstGeom>
          <a:ln>
            <a:solidFill>
              <a:srgbClr val="000000"/>
            </a:solidFill>
            <a:tailEnd len="med" type="triangle" w="med"/>
          </a:ln>
        </p:spPr>
      </p:cxnSp>
      <p:sp>
        <p:nvSpPr>
          <p:cNvPr id="586" name="TextShape 11"/>
          <p:cNvSpPr txBox="1"/>
          <p:nvPr/>
        </p:nvSpPr>
        <p:spPr>
          <a:xfrm>
            <a:off x="6750720" y="3944520"/>
            <a:ext cx="1372320" cy="4035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ctr"/>
            <a:r>
              <a:rPr lang="en-US">
                <a:latin typeface="DejaVu Sans"/>
              </a:rPr>
              <a:t>command</a:t>
            </a:r>
            <a:endParaRPr/>
          </a:p>
        </p:txBody>
      </p:sp>
      <p:sp>
        <p:nvSpPr>
          <p:cNvPr id="587" name="CustomShape 12"/>
          <p:cNvSpPr/>
          <p:nvPr/>
        </p:nvSpPr>
        <p:spPr>
          <a:xfrm>
            <a:off x="4359240" y="5041440"/>
            <a:ext cx="2774520" cy="859680"/>
          </a:xfrm>
          <a:prstGeom prst="roundRect">
            <a:avLst>
              <a:gd name="adj" fmla="val 3600"/>
            </a:avLst>
          </a:prstGeom>
          <a:solidFill>
            <a:srgbClr val="23ff23"/>
          </a:solidFill>
          <a:ln>
            <a:solidFill>
              <a:srgbClr val="000000"/>
            </a:solidFill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anchor="ctr"/>
          <a:p>
            <a:pPr algn="ctr"/>
            <a:r>
              <a:rPr lang="en-US">
                <a:latin typeface="DejaVu Sans"/>
              </a:rPr>
              <a:t>BCI Application</a:t>
            </a:r>
            <a:endParaRPr/>
          </a:p>
        </p:txBody>
      </p:sp>
      <p:sp>
        <p:nvSpPr>
          <p:cNvPr id="588" name="CustomShape 13"/>
          <p:cNvSpPr/>
          <p:nvPr/>
        </p:nvSpPr>
        <p:spPr>
          <a:xfrm>
            <a:off x="3530160" y="1055880"/>
            <a:ext cx="6202080" cy="5818680"/>
          </a:xfrm>
          <a:prstGeom prst="ellipse">
            <a:avLst/>
          </a:prstGeom>
          <a:noFill/>
          <a:ln w="3672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</p:sp>
    </p:spTree>
  </p:cSld>
  <p:timing>
    <p:tnLst>
      <p:par>
        <p:cTn id="43" dur="indefinite" restart="never" nodeType="tmRoot">
          <p:childTnLst>
            <p:seq>
              <p:cTn id="44" nodeType="mainSeq">
                <p:childTnLst>
                  <p:par>
                    <p:cTn id="45" fill="freeze">
                      <p:stCondLst>
                        <p:cond delay="indefinite"/>
                      </p:stCondLst>
                      <p:childTnLst>
                        <p:par>
                          <p:cTn id="46" fill="freeze">
                            <p:stCondLst>
                              <p:cond delay="0"/>
                            </p:stCondLst>
                            <p:childTnLst>
                              <p:par>
                                <p:cTn id="4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9" name="TextShape 1"/>
          <p:cNvSpPr txBox="1"/>
          <p:nvPr/>
        </p:nvSpPr>
        <p:spPr>
          <a:xfrm>
            <a:off x="0" y="325440"/>
            <a:ext cx="10080000" cy="6238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ctr"/>
            <a:r>
              <a:rPr lang="en-US" sz="3600">
                <a:latin typeface="DejaVu Sans"/>
              </a:rPr>
              <a:t>Types of User Interaction</a:t>
            </a:r>
            <a:endParaRPr/>
          </a:p>
        </p:txBody>
      </p:sp>
      <p:pic>
        <p:nvPicPr>
          <p:cNvPr id="590" name="" descr=""/>
          <p:cNvPicPr/>
          <p:nvPr/>
        </p:nvPicPr>
        <p:blipFill>
          <a:blip r:embed="rId1"/>
          <a:stretch/>
        </p:blipFill>
        <p:spPr>
          <a:xfrm>
            <a:off x="1368360" y="3430080"/>
            <a:ext cx="2107440" cy="2170800"/>
          </a:xfrm>
          <a:prstGeom prst="rect">
            <a:avLst/>
          </a:prstGeom>
          <a:ln>
            <a:noFill/>
          </a:ln>
        </p:spPr>
      </p:pic>
      <p:sp>
        <p:nvSpPr>
          <p:cNvPr id="591" name="CustomShape 2"/>
          <p:cNvSpPr/>
          <p:nvPr/>
        </p:nvSpPr>
        <p:spPr>
          <a:xfrm>
            <a:off x="2329920" y="1232280"/>
            <a:ext cx="1822320" cy="1407960"/>
          </a:xfrm>
          <a:prstGeom prst="cloudCallout">
            <a:avLst>
              <a:gd name="adj1" fmla="val 4539"/>
              <a:gd name="adj2" fmla="val 31709"/>
            </a:avLst>
          </a:prstGeom>
          <a:solidFill>
            <a:srgbClr val="cccccc"/>
          </a:solidFill>
          <a:ln>
            <a:solidFill>
              <a:srgbClr val="000000"/>
            </a:solidFill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/>
          <a:p>
            <a:pPr algn="ctr"/>
            <a:r>
              <a:rPr lang="en-US">
                <a:latin typeface="DejaVu Sans"/>
              </a:rPr>
              <a:t>Mental Task</a:t>
            </a:r>
            <a:endParaRPr/>
          </a:p>
        </p:txBody>
      </p:sp>
      <p:pic>
        <p:nvPicPr>
          <p:cNvPr id="592" name="" descr=""/>
          <p:cNvPicPr/>
          <p:nvPr/>
        </p:nvPicPr>
        <p:blipFill>
          <a:blip r:embed="rId2"/>
          <a:stretch/>
        </p:blipFill>
        <p:spPr>
          <a:xfrm>
            <a:off x="5117760" y="3804840"/>
            <a:ext cx="1964160" cy="1677240"/>
          </a:xfrm>
          <a:prstGeom prst="rect">
            <a:avLst/>
          </a:prstGeom>
          <a:ln>
            <a:noFill/>
          </a:ln>
        </p:spPr>
      </p:pic>
      <p:sp>
        <p:nvSpPr>
          <p:cNvPr id="593" name="CustomShape 3"/>
          <p:cNvSpPr/>
          <p:nvPr/>
        </p:nvSpPr>
        <p:spPr>
          <a:xfrm>
            <a:off x="3893040" y="4151880"/>
            <a:ext cx="755640" cy="331560"/>
          </a:xfrm>
          <a:prstGeom prst="leftArrow">
            <a:avLst>
              <a:gd name="adj1" fmla="val 5400"/>
              <a:gd name="adj2" fmla="val 5400"/>
            </a:avLst>
          </a:prstGeom>
          <a:solidFill>
            <a:srgbClr val="99ccff"/>
          </a:solidFill>
          <a:ln>
            <a:solidFill>
              <a:srgbClr val="000000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594" name="TextShape 4"/>
          <p:cNvSpPr txBox="1"/>
          <p:nvPr/>
        </p:nvSpPr>
        <p:spPr>
          <a:xfrm>
            <a:off x="5197320" y="1739160"/>
            <a:ext cx="3427200" cy="14313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ctr"/>
            <a:r>
              <a:rPr lang="en-US">
                <a:latin typeface="DejaVu Sans"/>
              </a:rPr>
              <a:t>spontaneous</a:t>
            </a:r>
            <a:endParaRPr/>
          </a:p>
          <a:p>
            <a:pPr algn="ctr"/>
            <a:endParaRPr/>
          </a:p>
          <a:p>
            <a:pPr algn="ctr"/>
            <a:r>
              <a:rPr lang="en-US">
                <a:latin typeface="DejaVu Sans"/>
              </a:rPr>
              <a:t>versus</a:t>
            </a:r>
            <a:endParaRPr/>
          </a:p>
          <a:p>
            <a:pPr algn="ctr"/>
            <a:endParaRPr/>
          </a:p>
          <a:p>
            <a:pPr algn="ctr"/>
            <a:r>
              <a:rPr lang="en-US">
                <a:latin typeface="DejaVu Sans"/>
              </a:rPr>
              <a:t>stimulus driven</a:t>
            </a:r>
            <a:endParaRPr/>
          </a:p>
        </p:txBody>
      </p:sp>
      <p:sp>
        <p:nvSpPr>
          <p:cNvPr id="595" name="Line 5"/>
          <p:cNvSpPr/>
          <p:nvPr/>
        </p:nvSpPr>
        <p:spPr>
          <a:xfrm flipH="1">
            <a:off x="4420800" y="1925640"/>
            <a:ext cx="1584360" cy="103680"/>
          </a:xfrm>
          <a:prstGeom prst="line">
            <a:avLst/>
          </a:prstGeom>
          <a:ln>
            <a:solidFill>
              <a:srgbClr val="000000"/>
            </a:solidFill>
            <a:tailEnd len="med" type="triangle" w="med"/>
          </a:ln>
        </p:spPr>
      </p:sp>
      <p:sp>
        <p:nvSpPr>
          <p:cNvPr id="596" name="Line 6"/>
          <p:cNvSpPr/>
          <p:nvPr/>
        </p:nvSpPr>
        <p:spPr>
          <a:xfrm flipH="1">
            <a:off x="6325920" y="3261240"/>
            <a:ext cx="507240" cy="538560"/>
          </a:xfrm>
          <a:prstGeom prst="line">
            <a:avLst/>
          </a:prstGeom>
          <a:ln>
            <a:solidFill>
              <a:srgbClr val="000000"/>
            </a:solidFill>
            <a:tailEnd len="med" type="triangle" w="med"/>
          </a:ln>
        </p:spPr>
      </p:sp>
      <p:sp>
        <p:nvSpPr>
          <p:cNvPr id="597" name="CustomShape 7"/>
          <p:cNvSpPr/>
          <p:nvPr/>
        </p:nvSpPr>
        <p:spPr>
          <a:xfrm>
            <a:off x="4692600" y="2647080"/>
            <a:ext cx="4160160" cy="3333960"/>
          </a:xfrm>
          <a:prstGeom prst="ellipse">
            <a:avLst/>
          </a:prstGeom>
          <a:noFill/>
          <a:ln w="3672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</p:sp>
    </p:spTree>
  </p:cSld>
  <p:timing>
    <p:tnLst>
      <p:par>
        <p:cTn id="49" dur="indefinite" restart="never" nodeType="tmRoot">
          <p:childTnLst>
            <p:seq>
              <p:cTn id="50" nodeType="mainSeq">
                <p:childTnLst>
                  <p:par>
                    <p:cTn id="51" fill="freeze">
                      <p:stCondLst>
                        <p:cond delay="indefinite"/>
                      </p:stCondLst>
                      <p:childTnLst>
                        <p:par>
                          <p:cTn id="52" fill="freeze">
                            <p:stCondLst>
                              <p:cond delay="0"/>
                            </p:stCondLst>
                            <p:childTnLst>
                              <p:par>
                                <p:cTn id="5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" name="TextShape 1"/>
          <p:cNvSpPr txBox="1"/>
          <p:nvPr/>
        </p:nvSpPr>
        <p:spPr>
          <a:xfrm>
            <a:off x="0" y="383400"/>
            <a:ext cx="10080000" cy="6238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ctr"/>
            <a:r>
              <a:rPr lang="en-US" sz="3600">
                <a:latin typeface="DejaVu Sans"/>
              </a:rPr>
              <a:t>Stimulus Driven</a:t>
            </a:r>
            <a:endParaRPr/>
          </a:p>
        </p:txBody>
      </p:sp>
      <p:sp>
        <p:nvSpPr>
          <p:cNvPr id="599" name="TextShape 2"/>
          <p:cNvSpPr txBox="1"/>
          <p:nvPr/>
        </p:nvSpPr>
        <p:spPr>
          <a:xfrm>
            <a:off x="273600" y="2336400"/>
            <a:ext cx="3931920" cy="46497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>
              <a:buBlip>
                <a:blip r:embed="rId1"/>
              </a:buBlip>
            </a:pPr>
            <a:r>
              <a:rPr lang="en-US">
                <a:latin typeface="DejaVu Sans"/>
              </a:rPr>
              <a:t>Visual stimulus is rare but expected</a:t>
            </a:r>
            <a:endParaRPr/>
          </a:p>
          <a:p>
            <a:endParaRPr/>
          </a:p>
          <a:p>
            <a:pPr>
              <a:buBlip>
                <a:blip r:embed="rId2"/>
              </a:buBlip>
            </a:pPr>
            <a:r>
              <a:rPr lang="en-US">
                <a:latin typeface="DejaVu Sans"/>
              </a:rPr>
              <a:t>For example, looking for an A:</a:t>
            </a:r>
            <a:endParaRPr/>
          </a:p>
          <a:p>
            <a:endParaRPr/>
          </a:p>
          <a:p>
            <a:r>
              <a:rPr lang="en-US">
                <a:latin typeface="DejaVu Sans"/>
              </a:rPr>
              <a:t>   </a:t>
            </a:r>
            <a:r>
              <a:rPr lang="en-US">
                <a:latin typeface="DejaVu Sans"/>
              </a:rPr>
              <a:t>D E F X A J L T A . . .</a:t>
            </a:r>
            <a:endParaRPr/>
          </a:p>
          <a:p>
            <a:endParaRPr/>
          </a:p>
          <a:p>
            <a:pPr>
              <a:buBlip>
                <a:blip r:embed="rId3"/>
              </a:buBlip>
            </a:pPr>
            <a:r>
              <a:rPr lang="en-US">
                <a:latin typeface="DejaVu Sans"/>
              </a:rPr>
              <a:t>When A appears, EEG signal will contain a P300 wave, a Positive deflection 300 ms after stimulus</a:t>
            </a:r>
            <a:endParaRPr/>
          </a:p>
          <a:p>
            <a:pPr>
              <a:buBlip>
                <a:blip r:embed="rId4"/>
              </a:buBlip>
            </a:pPr>
            <a:endParaRPr/>
          </a:p>
          <a:p>
            <a:pPr>
              <a:buBlip>
                <a:blip r:embed="rId5"/>
              </a:buBlip>
            </a:pPr>
            <a:r>
              <a:rPr lang="en-US">
                <a:latin typeface="DejaVu Sans"/>
              </a:rPr>
              <a:t>Must average the EEG over multiple trials to detect the P300 wave</a:t>
            </a:r>
            <a:endParaRPr/>
          </a:p>
          <a:p>
            <a:endParaRPr/>
          </a:p>
          <a:p>
            <a:endParaRPr/>
          </a:p>
        </p:txBody>
      </p:sp>
      <p:sp>
        <p:nvSpPr>
          <p:cNvPr id="600" name="TextShape 3"/>
          <p:cNvSpPr txBox="1"/>
          <p:nvPr/>
        </p:nvSpPr>
        <p:spPr>
          <a:xfrm>
            <a:off x="5450400" y="7000920"/>
            <a:ext cx="4629600" cy="2689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lang="en-US" sz="1200">
                <a:latin typeface="DejaVu Sans"/>
              </a:rPr>
              <a:t>Winterer, et al., </a:t>
            </a:r>
            <a:r>
              <a:rPr i="1" lang="en-US" sz="1200">
                <a:latin typeface="DejaVu Sans"/>
              </a:rPr>
              <a:t>Arch Gen Psychiatry</a:t>
            </a:r>
            <a:r>
              <a:rPr lang="en-US" sz="1200">
                <a:latin typeface="DejaVu Sans"/>
              </a:rPr>
              <a:t>, 2003;60:1158-1167.</a:t>
            </a:r>
            <a:endParaRPr/>
          </a:p>
        </p:txBody>
      </p:sp>
      <p:pic>
        <p:nvPicPr>
          <p:cNvPr id="601" name="" descr=""/>
          <p:cNvPicPr/>
          <p:nvPr/>
        </p:nvPicPr>
        <p:blipFill>
          <a:blip r:embed="rId6"/>
          <a:stretch/>
        </p:blipFill>
        <p:spPr>
          <a:xfrm>
            <a:off x="4341600" y="1615320"/>
            <a:ext cx="4550760" cy="4154760"/>
          </a:xfrm>
          <a:prstGeom prst="rect">
            <a:avLst/>
          </a:prstGeom>
          <a:ln>
            <a:noFill/>
          </a:ln>
        </p:spPr>
      </p:pic>
      <p:sp>
        <p:nvSpPr>
          <p:cNvPr id="602" name="TextShape 4"/>
          <p:cNvSpPr txBox="1"/>
          <p:nvPr/>
        </p:nvSpPr>
        <p:spPr>
          <a:xfrm>
            <a:off x="5959080" y="4472280"/>
            <a:ext cx="1339560" cy="3585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lang="en-US">
                <a:latin typeface="DejaVu Sans"/>
              </a:rPr>
              <a:t>stimulus</a:t>
            </a:r>
            <a:endParaRPr/>
          </a:p>
        </p:txBody>
      </p:sp>
      <p:sp>
        <p:nvSpPr>
          <p:cNvPr id="603" name="Line 5"/>
          <p:cNvSpPr/>
          <p:nvPr/>
        </p:nvSpPr>
        <p:spPr>
          <a:xfrm flipH="1" flipV="1">
            <a:off x="5436000" y="4337640"/>
            <a:ext cx="455040" cy="286560"/>
          </a:xfrm>
          <a:prstGeom prst="line">
            <a:avLst/>
          </a:prstGeom>
          <a:ln w="27360">
            <a:solidFill>
              <a:srgbClr val="000000"/>
            </a:solidFill>
            <a:round/>
            <a:tailEnd len="med" type="triangle" w="med"/>
          </a:ln>
        </p:spPr>
      </p:sp>
      <p:sp>
        <p:nvSpPr>
          <p:cNvPr id="604" name="CustomShape 6"/>
          <p:cNvSpPr/>
          <p:nvPr/>
        </p:nvSpPr>
        <p:spPr>
          <a:xfrm>
            <a:off x="7132680" y="1760760"/>
            <a:ext cx="1384560" cy="609120"/>
          </a:xfrm>
          <a:prstGeom prst="ellipse">
            <a:avLst/>
          </a:prstGeom>
          <a:noFill/>
          <a:ln w="1836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</p:sp>
    </p:spTree>
  </p:cSld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5" name="TextShape 1"/>
          <p:cNvSpPr txBox="1"/>
          <p:nvPr/>
        </p:nvSpPr>
        <p:spPr>
          <a:xfrm>
            <a:off x="0" y="567720"/>
            <a:ext cx="10080000" cy="6238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ctr"/>
            <a:r>
              <a:rPr lang="en-US" sz="3600">
                <a:latin typeface="DejaVu Sans"/>
              </a:rPr>
              <a:t>Typing using the P300</a:t>
            </a:r>
            <a:endParaRPr/>
          </a:p>
        </p:txBody>
      </p:sp>
      <p:sp>
        <p:nvSpPr>
          <p:cNvPr id="606" name="TextShape 2"/>
          <p:cNvSpPr txBox="1"/>
          <p:nvPr/>
        </p:nvSpPr>
        <p:spPr>
          <a:xfrm>
            <a:off x="223200" y="1624680"/>
            <a:ext cx="6157440" cy="48711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>
              <a:buBlip>
                <a:blip r:embed="rId1"/>
              </a:buBlip>
            </a:pPr>
            <a:r>
              <a:rPr lang="en-US" sz="2000">
                <a:latin typeface="DejaVu Sans"/>
              </a:rPr>
              <a:t>In 1988, Donchin developed use of P300 for typing application.</a:t>
            </a: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  <a:buBlip>
                <a:blip r:embed="rId2"/>
              </a:buBlip>
            </a:pPr>
            <a:r>
              <a:rPr lang="en-US" sz="2000">
                <a:latin typeface="DejaVu Sans"/>
              </a:rPr>
              <a:t>Row or column chosen randomly and highlighted about 5 times a second.</a:t>
            </a: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  <a:buBlip>
                <a:blip r:embed="rId3"/>
              </a:buBlip>
            </a:pPr>
            <a:r>
              <a:rPr lang="en-US" sz="2000">
                <a:latin typeface="DejaVu Sans"/>
              </a:rPr>
              <a:t>Subject looks at desired letter.</a:t>
            </a: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  <a:buBlip>
                <a:blip r:embed="rId4"/>
              </a:buBlip>
            </a:pPr>
            <a:r>
              <a:rPr lang="en-US" sz="2000">
                <a:latin typeface="DejaVu Sans"/>
              </a:rPr>
              <a:t>When row or column containing the letter lights up, P300 wave occurs.</a:t>
            </a: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  <a:buBlip>
                <a:blip r:embed="rId5"/>
              </a:buBlip>
            </a:pPr>
            <a:r>
              <a:rPr lang="en-US" sz="2000">
                <a:latin typeface="DejaVu Sans"/>
              </a:rPr>
              <a:t>Reliable detection requires averaging over 15 trials</a:t>
            </a:r>
            <a:endParaRPr/>
          </a:p>
          <a:p>
            <a:pPr>
              <a:lnSpc>
                <a:spcPct val="100000"/>
              </a:lnSpc>
              <a:buBlip>
                <a:blip r:embed="rId6"/>
              </a:buBlip>
            </a:pPr>
            <a:endParaRPr/>
          </a:p>
          <a:p>
            <a:pPr>
              <a:lnSpc>
                <a:spcPct val="100000"/>
              </a:lnSpc>
              <a:buBlip>
                <a:blip r:embed="rId7"/>
              </a:buBlip>
            </a:pPr>
            <a:r>
              <a:rPr lang="en-US" sz="2000">
                <a:latin typeface="DejaVu Sans"/>
              </a:rPr>
              <a:t>Remains the most common brain-computer interface </a:t>
            </a:r>
            <a:endParaRPr/>
          </a:p>
        </p:txBody>
      </p:sp>
      <p:pic>
        <p:nvPicPr>
          <p:cNvPr id="607" name="" descr=""/>
          <p:cNvPicPr/>
          <p:nvPr/>
        </p:nvPicPr>
        <p:blipFill>
          <a:blip r:embed="rId8"/>
          <a:stretch/>
        </p:blipFill>
        <p:spPr>
          <a:xfrm>
            <a:off x="6406200" y="2040120"/>
            <a:ext cx="3419280" cy="3428640"/>
          </a:xfrm>
          <a:prstGeom prst="rect">
            <a:avLst/>
          </a:prstGeom>
          <a:ln>
            <a:noFill/>
          </a:ln>
        </p:spPr>
      </p:pic>
      <p:sp>
        <p:nvSpPr>
          <p:cNvPr id="608" name="TextShape 3"/>
          <p:cNvSpPr txBox="1"/>
          <p:nvPr/>
        </p:nvSpPr>
        <p:spPr>
          <a:xfrm>
            <a:off x="10080" y="6858720"/>
            <a:ext cx="10069920" cy="5677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r"/>
            <a:r>
              <a:rPr lang="en-US" sz="1200">
                <a:latin typeface="DejaVu Sans"/>
              </a:rPr>
              <a:t>1988: Farwell and Donchin,</a:t>
            </a:r>
            <a:r>
              <a:rPr i="1" lang="en-US" sz="1200">
                <a:latin typeface="DejaVu Sans"/>
              </a:rPr>
              <a:t> Electroencephalogr. Clin. Neurophysiol.</a:t>
            </a:r>
            <a:r>
              <a:rPr lang="en-US" sz="1200">
                <a:latin typeface="DejaVu Sans"/>
              </a:rPr>
              <a:t>, vol. 70, pp. 510–523</a:t>
            </a:r>
            <a:r>
              <a:rPr lang="en-US" sz="2000">
                <a:latin typeface="DejaVu Sans"/>
              </a:rPr>
              <a:t>.</a:t>
            </a:r>
            <a:endParaRPr/>
          </a:p>
          <a:p>
            <a:pPr algn="r"/>
            <a:r>
              <a:rPr lang="en-US" sz="1200">
                <a:latin typeface="DejaVu Sans"/>
              </a:rPr>
              <a:t>http://ida.first.fraunhofer.de/projects/bci/competition_ii/albany_desc/albany_desc_ii.html</a:t>
            </a:r>
            <a:endParaRPr/>
          </a:p>
        </p:txBody>
      </p:sp>
    </p:spTree>
  </p:cSld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" name="TextShape 1"/>
          <p:cNvSpPr txBox="1"/>
          <p:nvPr/>
        </p:nvSpPr>
        <p:spPr>
          <a:xfrm>
            <a:off x="0" y="435600"/>
            <a:ext cx="10080000" cy="6238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ctr"/>
            <a:r>
              <a:rPr lang="en-US" sz="3600">
                <a:latin typeface="DejaVu Sans"/>
              </a:rPr>
              <a:t>Typing using P300</a:t>
            </a:r>
            <a:endParaRPr/>
          </a:p>
        </p:txBody>
      </p:sp>
      <p:sp>
        <p:nvSpPr>
          <p:cNvPr id="610" name="TextShape 2"/>
          <p:cNvSpPr txBox="1"/>
          <p:nvPr/>
        </p:nvSpPr>
        <p:spPr>
          <a:xfrm>
            <a:off x="504720" y="6940080"/>
            <a:ext cx="9475560" cy="2689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r"/>
            <a:r>
              <a:rPr lang="en-US" sz="1200">
                <a:latin typeface="DejaVu Sans"/>
              </a:rPr>
              <a:t>http://www.gtec.at</a:t>
            </a:r>
            <a:endParaRPr/>
          </a:p>
        </p:txBody>
      </p:sp>
    </p:spTree>
  </p:cSld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" name="TextShape 1"/>
          <p:cNvSpPr txBox="1"/>
          <p:nvPr/>
        </p:nvSpPr>
        <p:spPr>
          <a:xfrm>
            <a:off x="0" y="187200"/>
            <a:ext cx="10080000" cy="11574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ctr"/>
            <a:r>
              <a:rPr lang="en-US" sz="3600">
                <a:latin typeface="DejaVu Sans"/>
              </a:rPr>
              <a:t>Our Approach:</a:t>
            </a:r>
            <a:endParaRPr/>
          </a:p>
          <a:p>
            <a:pPr algn="ctr"/>
            <a:r>
              <a:rPr lang="en-US" sz="3600">
                <a:latin typeface="DejaVu Sans"/>
              </a:rPr>
              <a:t>BCI in Real-Life Situations</a:t>
            </a:r>
            <a:endParaRPr/>
          </a:p>
        </p:txBody>
      </p:sp>
      <p:sp>
        <p:nvSpPr>
          <p:cNvPr id="612" name="TextShape 2"/>
          <p:cNvSpPr txBox="1"/>
          <p:nvPr/>
        </p:nvSpPr>
        <p:spPr>
          <a:xfrm>
            <a:off x="671040" y="2459880"/>
            <a:ext cx="4152600" cy="4952520"/>
          </a:xfrm>
          <a:prstGeom prst="rect">
            <a:avLst/>
          </a:prstGeom>
          <a:noFill/>
          <a:ln>
            <a:noFill/>
          </a:ln>
        </p:spPr>
        <p:txBody>
          <a:bodyPr/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r>
              <a:rPr lang="en-US" sz="2800" strike="noStrike">
                <a:solidFill>
                  <a:srgbClr val="000000"/>
                </a:solidFill>
                <a:latin typeface="Times New Roman"/>
              </a:rPr>
              <a:t>Adults with no impairments</a:t>
            </a: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r>
              <a:rPr lang="en-US" sz="2800" strike="noStrike">
                <a:solidFill>
                  <a:srgbClr val="000000"/>
                </a:solidFill>
                <a:latin typeface="Times New Roman"/>
              </a:rPr>
              <a:t>Data collected in the lab</a:t>
            </a:r>
            <a:endParaRPr/>
          </a:p>
        </p:txBody>
      </p:sp>
      <p:sp>
        <p:nvSpPr>
          <p:cNvPr id="613" name="TextShape 3"/>
          <p:cNvSpPr txBox="1"/>
          <p:nvPr/>
        </p:nvSpPr>
        <p:spPr>
          <a:xfrm>
            <a:off x="4976640" y="2459880"/>
            <a:ext cx="4152600" cy="4952520"/>
          </a:xfrm>
          <a:prstGeom prst="rect">
            <a:avLst/>
          </a:prstGeom>
          <a:noFill/>
          <a:ln>
            <a:noFill/>
          </a:ln>
        </p:spPr>
        <p:txBody>
          <a:bodyPr/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r>
              <a:rPr lang="en-US" sz="2800" strike="noStrike">
                <a:solidFill>
                  <a:srgbClr val="000000"/>
                </a:solidFill>
                <a:latin typeface="Times New Roman"/>
              </a:rPr>
              <a:t>Adults with severe motor impairments</a:t>
            </a:r>
            <a:endParaRPr/>
          </a:p>
          <a:p>
            <a:pPr>
              <a:lnSpc>
                <a:spcPct val="100000"/>
              </a:lnSpc>
            </a:pPr>
            <a:r>
              <a:rPr lang="en-US" sz="2800" strike="noStrike">
                <a:solidFill>
                  <a:srgbClr val="000000"/>
                </a:solidFill>
                <a:latin typeface="Times New Roman"/>
              </a:rPr>
              <a:t> </a:t>
            </a:r>
            <a:endParaRPr/>
          </a:p>
          <a:p>
            <a:pPr>
              <a:lnSpc>
                <a:spcPct val="100000"/>
              </a:lnSpc>
            </a:pPr>
            <a:r>
              <a:rPr lang="en-US" sz="2800" strike="noStrike">
                <a:solidFill>
                  <a:srgbClr val="000000"/>
                </a:solidFill>
                <a:latin typeface="Times New Roman"/>
              </a:rPr>
              <a:t>Data collected in the homes of the clients</a:t>
            </a:r>
            <a:endParaRPr/>
          </a:p>
        </p:txBody>
      </p:sp>
      <p:pic>
        <p:nvPicPr>
          <p:cNvPr id="614" name="Picture 2" descr=""/>
          <p:cNvPicPr/>
          <p:nvPr/>
        </p:nvPicPr>
        <p:blipFill>
          <a:blip r:embed="rId1"/>
          <a:stretch/>
        </p:blipFill>
        <p:spPr>
          <a:xfrm>
            <a:off x="5089680" y="2087640"/>
            <a:ext cx="3656880" cy="2742840"/>
          </a:xfrm>
          <a:prstGeom prst="rect">
            <a:avLst/>
          </a:prstGeom>
          <a:ln>
            <a:noFill/>
          </a:ln>
        </p:spPr>
      </p:pic>
      <p:pic>
        <p:nvPicPr>
          <p:cNvPr id="615" name="Picture 3" descr=""/>
          <p:cNvPicPr/>
          <p:nvPr/>
        </p:nvPicPr>
        <p:blipFill>
          <a:blip r:embed="rId2"/>
          <a:srcRect l="18646" t="0" r="0" b="0"/>
          <a:stretch/>
        </p:blipFill>
        <p:spPr>
          <a:xfrm>
            <a:off x="763920" y="2163600"/>
            <a:ext cx="3958920" cy="2742840"/>
          </a:xfrm>
          <a:prstGeom prst="rect">
            <a:avLst/>
          </a:prstGeom>
          <a:ln>
            <a:noFill/>
          </a:ln>
        </p:spPr>
      </p:pic>
    </p:spTree>
  </p:cSld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TextShape 1"/>
          <p:cNvSpPr txBox="1"/>
          <p:nvPr/>
        </p:nvSpPr>
        <p:spPr>
          <a:xfrm>
            <a:off x="0" y="325800"/>
            <a:ext cx="10080000" cy="6238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ctr"/>
            <a:r>
              <a:rPr lang="en-US" sz="3600">
                <a:latin typeface="DejaVu Sans"/>
              </a:rPr>
              <a:t>Learning Outcomes of Workshop</a:t>
            </a:r>
            <a:endParaRPr/>
          </a:p>
        </p:txBody>
      </p:sp>
      <p:sp>
        <p:nvSpPr>
          <p:cNvPr id="472" name="TextShape 2"/>
          <p:cNvSpPr txBox="1"/>
          <p:nvPr/>
        </p:nvSpPr>
        <p:spPr>
          <a:xfrm>
            <a:off x="911880" y="1361160"/>
            <a:ext cx="8043840" cy="30783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lang="en-US" sz="2000">
                <a:latin typeface="DejaVu Sans"/>
              </a:rPr>
              <a:t>Participants will understand the kind of equipment necessary for BCI by observing the live demonstration.</a:t>
            </a:r>
            <a:endParaRPr/>
          </a:p>
          <a:p>
            <a:endParaRPr/>
          </a:p>
          <a:p>
            <a:endParaRPr/>
          </a:p>
          <a:p>
            <a:r>
              <a:rPr lang="en-US" sz="2000">
                <a:latin typeface="DejaVu Sans"/>
              </a:rPr>
              <a:t>Participants will be able to identify at least three limitations of current BCI systems.</a:t>
            </a:r>
            <a:endParaRPr/>
          </a:p>
          <a:p>
            <a:endParaRPr/>
          </a:p>
          <a:p>
            <a:endParaRPr/>
          </a:p>
          <a:p>
            <a:r>
              <a:rPr lang="en-US" sz="2000">
                <a:latin typeface="DejaVu Sans"/>
              </a:rPr>
              <a:t>Participants will understand the potential utility of BCI systems as assistive technology.</a:t>
            </a:r>
            <a:endParaRPr/>
          </a:p>
        </p:txBody>
      </p:sp>
      <p:sp>
        <p:nvSpPr>
          <p:cNvPr id="473" name="CustomShape 3"/>
          <p:cNvSpPr/>
          <p:nvPr/>
        </p:nvSpPr>
        <p:spPr>
          <a:xfrm>
            <a:off x="1415160" y="5156640"/>
            <a:ext cx="6912000" cy="1635120"/>
          </a:xfrm>
          <a:prstGeom prst="roundRect">
            <a:avLst>
              <a:gd name="adj" fmla="val 3600"/>
            </a:avLst>
          </a:prstGeom>
          <a:solidFill>
            <a:srgbClr val="ffffff"/>
          </a:solidFill>
          <a:ln>
            <a:solidFill>
              <a:srgbClr val="000000"/>
            </a:solidFill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/>
          <a:p>
            <a:r>
              <a:rPr lang="en-US">
                <a:solidFill>
                  <a:srgbClr val="0000ff"/>
                </a:solidFill>
                <a:latin typeface="DejaVu Sans"/>
              </a:rPr>
              <a:t>1. What AT gap does BCI fill?</a:t>
            </a:r>
            <a:endParaRPr/>
          </a:p>
          <a:p>
            <a:endParaRPr/>
          </a:p>
          <a:p>
            <a:r>
              <a:rPr lang="en-US">
                <a:solidFill>
                  <a:srgbClr val="008000"/>
                </a:solidFill>
                <a:latin typeface="DejaVu Sans"/>
              </a:rPr>
              <a:t>2. What BCI application do your patients/clients need?</a:t>
            </a:r>
            <a:endParaRPr/>
          </a:p>
          <a:p>
            <a:endParaRPr/>
          </a:p>
          <a:p>
            <a:r>
              <a:rPr lang="en-US">
                <a:solidFill>
                  <a:srgbClr val="ff0000"/>
                </a:solidFill>
                <a:latin typeface="DejaVu Sans"/>
              </a:rPr>
              <a:t>3. What is/are the barriers for BCI becoming a useful AT?</a:t>
            </a:r>
            <a:endParaRPr/>
          </a:p>
        </p:txBody>
      </p:sp>
    </p:spTree>
  </p:cSld>
  <p:timing>
    <p:tnLst>
      <p:par>
        <p:cTn id="3" dur="indefinite" restart="never" nodeType="tmRoot">
          <p:childTnLst>
            <p:seq>
              <p:cTn id="4" nodeType="mainSeq">
                <p:childTnLst>
                  <p:par>
                    <p:cTn id="5" fill="freeze">
                      <p:stCondLst>
                        <p:cond delay="indefinite"/>
                      </p:stCondLst>
                      <p:childTnLst>
                        <p:par>
                          <p:cTn id="6" fill="freeze">
                            <p:stCondLst>
                              <p:cond delay="0"/>
                            </p:stCondLst>
                            <p:childTnLst>
                              <p:par>
                                <p:cTn id="7" nodeType="click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9" dur="500" fill="hold"/>
                                        <p:tgtEl>
                                          <p:spTgt spid="4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0" dur="500" fill="hold"/>
                                        <p:tgtEl>
                                          <p:spTgt spid="4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6" name="TextShape 1"/>
          <p:cNvSpPr txBox="1"/>
          <p:nvPr/>
        </p:nvSpPr>
        <p:spPr>
          <a:xfrm>
            <a:off x="0" y="187200"/>
            <a:ext cx="10080000" cy="11574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ctr"/>
            <a:r>
              <a:rPr lang="en-US" sz="3600">
                <a:latin typeface="DejaVu Sans"/>
              </a:rPr>
              <a:t>Electrical Interference from Medical Equipment?</a:t>
            </a:r>
            <a:endParaRPr/>
          </a:p>
        </p:txBody>
      </p:sp>
      <p:pic>
        <p:nvPicPr>
          <p:cNvPr id="617" name="Picture 2" descr=""/>
          <p:cNvPicPr/>
          <p:nvPr/>
        </p:nvPicPr>
        <p:blipFill>
          <a:blip r:embed="rId1"/>
          <a:stretch/>
        </p:blipFill>
        <p:spPr>
          <a:xfrm>
            <a:off x="6441480" y="1360080"/>
            <a:ext cx="2111040" cy="2320560"/>
          </a:xfrm>
          <a:prstGeom prst="rect">
            <a:avLst/>
          </a:prstGeom>
          <a:ln>
            <a:noFill/>
          </a:ln>
        </p:spPr>
      </p:pic>
      <p:pic>
        <p:nvPicPr>
          <p:cNvPr id="618" name="Picture 3" descr=""/>
          <p:cNvPicPr/>
          <p:nvPr/>
        </p:nvPicPr>
        <p:blipFill>
          <a:blip r:embed="rId2"/>
          <a:stretch/>
        </p:blipFill>
        <p:spPr>
          <a:xfrm>
            <a:off x="704880" y="2007360"/>
            <a:ext cx="2717280" cy="2717280"/>
          </a:xfrm>
          <a:prstGeom prst="rect">
            <a:avLst/>
          </a:prstGeom>
          <a:ln>
            <a:noFill/>
          </a:ln>
        </p:spPr>
      </p:pic>
      <p:pic>
        <p:nvPicPr>
          <p:cNvPr id="619" name="Picture 4" descr=""/>
          <p:cNvPicPr/>
          <p:nvPr/>
        </p:nvPicPr>
        <p:blipFill>
          <a:blip r:embed="rId3"/>
          <a:stretch/>
        </p:blipFill>
        <p:spPr>
          <a:xfrm>
            <a:off x="4356000" y="4329000"/>
            <a:ext cx="3295440" cy="1390320"/>
          </a:xfrm>
          <a:prstGeom prst="rect">
            <a:avLst/>
          </a:prstGeom>
          <a:ln>
            <a:noFill/>
          </a:ln>
        </p:spPr>
      </p:pic>
      <p:sp>
        <p:nvSpPr>
          <p:cNvPr id="620" name="CustomShape 2"/>
          <p:cNvSpPr/>
          <p:nvPr/>
        </p:nvSpPr>
        <p:spPr>
          <a:xfrm>
            <a:off x="1160280" y="4891320"/>
            <a:ext cx="1593360" cy="395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lang="en-US" sz="2000" strike="noStrike">
                <a:solidFill>
                  <a:srgbClr val="000000"/>
                </a:solidFill>
                <a:latin typeface="Times New Roman"/>
              </a:rPr>
              <a:t>Hospital bed</a:t>
            </a:r>
            <a:endParaRPr/>
          </a:p>
        </p:txBody>
      </p:sp>
      <p:sp>
        <p:nvSpPr>
          <p:cNvPr id="621" name="CustomShape 3"/>
          <p:cNvSpPr/>
          <p:nvPr/>
        </p:nvSpPr>
        <p:spPr>
          <a:xfrm>
            <a:off x="6424560" y="3660120"/>
            <a:ext cx="2201400" cy="395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lang="en-US" sz="2000" strike="noStrike">
                <a:solidFill>
                  <a:srgbClr val="000000"/>
                </a:solidFill>
                <a:latin typeface="Times New Roman"/>
              </a:rPr>
              <a:t>Power wheelchair</a:t>
            </a:r>
            <a:endParaRPr/>
          </a:p>
        </p:txBody>
      </p:sp>
      <p:sp>
        <p:nvSpPr>
          <p:cNvPr id="622" name="CustomShape 4"/>
          <p:cNvSpPr/>
          <p:nvPr/>
        </p:nvSpPr>
        <p:spPr>
          <a:xfrm>
            <a:off x="5074920" y="5874120"/>
            <a:ext cx="1517400" cy="395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lang="en-US" sz="2000" strike="noStrike">
                <a:solidFill>
                  <a:srgbClr val="000000"/>
                </a:solidFill>
                <a:latin typeface="Times New Roman"/>
              </a:rPr>
              <a:t>Respirator</a:t>
            </a:r>
            <a:endParaRPr/>
          </a:p>
        </p:txBody>
      </p:sp>
    </p:spTree>
  </p:cSld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TextShape 1"/>
          <p:cNvSpPr txBox="1"/>
          <p:nvPr/>
        </p:nvSpPr>
        <p:spPr>
          <a:xfrm>
            <a:off x="0" y="187200"/>
            <a:ext cx="10080000" cy="6238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ctr"/>
            <a:r>
              <a:rPr lang="en-US" sz="2800">
                <a:latin typeface="DejaVu Sans"/>
              </a:rPr>
              <a:t>P300 Spelling Accuracy in Lab and Home</a:t>
            </a:r>
            <a:endParaRPr/>
          </a:p>
        </p:txBody>
      </p:sp>
      <p:sp>
        <p:nvSpPr>
          <p:cNvPr id="624" name="TextShape 2"/>
          <p:cNvSpPr txBox="1"/>
          <p:nvPr/>
        </p:nvSpPr>
        <p:spPr>
          <a:xfrm>
            <a:off x="381240" y="2055600"/>
            <a:ext cx="4152600" cy="3422160"/>
          </a:xfrm>
          <a:prstGeom prst="rect">
            <a:avLst/>
          </a:prstGeom>
          <a:noFill/>
          <a:ln>
            <a:noFill/>
          </a:ln>
        </p:spPr>
        <p:txBody>
          <a:bodyPr/>
          <a:p>
            <a:pPr>
              <a:lnSpc>
                <a:spcPct val="100000"/>
              </a:lnSpc>
              <a:buFont typeface="StarSymbol"/>
              <a:buChar char=""/>
            </a:pPr>
            <a:r>
              <a:rPr lang="en-US" sz="2800" strike="noStrike">
                <a:solidFill>
                  <a:srgbClr val="000000"/>
                </a:solidFill>
                <a:latin typeface="Times New Roman"/>
              </a:rPr>
              <a:t>Single letter appears</a:t>
            </a:r>
            <a:endParaRPr/>
          </a:p>
          <a:p>
            <a:pPr>
              <a:lnSpc>
                <a:spcPct val="100000"/>
              </a:lnSpc>
              <a:buFont typeface="StarSymbol"/>
              <a:buChar char=""/>
            </a:pPr>
            <a:r>
              <a:rPr lang="en-US" sz="2800" strike="noStrike">
                <a:solidFill>
                  <a:srgbClr val="000000"/>
                </a:solidFill>
                <a:latin typeface="Times New Roman"/>
              </a:rPr>
              <a:t>Count a target letter </a:t>
            </a:r>
            <a:endParaRPr/>
          </a:p>
          <a:p>
            <a:r>
              <a:rPr lang="en-US" sz="2800" strike="noStrike">
                <a:solidFill>
                  <a:srgbClr val="000000"/>
                </a:solidFill>
                <a:latin typeface="Arial"/>
              </a:rPr>
              <a:t>    </a:t>
            </a:r>
            <a:r>
              <a:rPr lang="en-US" sz="2800" strike="noStrike">
                <a:solidFill>
                  <a:srgbClr val="000000"/>
                </a:solidFill>
                <a:latin typeface="Arial"/>
              </a:rPr>
              <a:t>b, p, d</a:t>
            </a:r>
            <a:endParaRPr/>
          </a:p>
          <a:p>
            <a:endParaRPr/>
          </a:p>
          <a:p>
            <a:pPr>
              <a:lnSpc>
                <a:spcPct val="100000"/>
              </a:lnSpc>
              <a:buFont typeface="StarSymbol"/>
              <a:buChar char=""/>
            </a:pPr>
            <a:r>
              <a:rPr lang="en-US" sz="2800" strike="noStrike">
                <a:solidFill>
                  <a:srgbClr val="000000"/>
                </a:solidFill>
                <a:latin typeface="Times New Roman"/>
              </a:rPr>
              <a:t>20 - each target letters </a:t>
            </a:r>
            <a:endParaRPr/>
          </a:p>
          <a:p>
            <a:pPr>
              <a:lnSpc>
                <a:spcPct val="100000"/>
              </a:lnSpc>
              <a:buFont typeface="StarSymbol"/>
              <a:buChar char=""/>
            </a:pPr>
            <a:r>
              <a:rPr lang="en-US" sz="2800" strike="noStrike">
                <a:solidFill>
                  <a:srgbClr val="000000"/>
                </a:solidFill>
                <a:latin typeface="Times New Roman"/>
              </a:rPr>
              <a:t>20 - non-target letters</a:t>
            </a:r>
            <a:endParaRPr/>
          </a:p>
        </p:txBody>
      </p:sp>
      <p:pic>
        <p:nvPicPr>
          <p:cNvPr id="625" name="Picture 3" descr=""/>
          <p:cNvPicPr/>
          <p:nvPr/>
        </p:nvPicPr>
        <p:blipFill>
          <a:blip r:embed="rId1"/>
          <a:stretch/>
        </p:blipFill>
        <p:spPr>
          <a:xfrm>
            <a:off x="5137560" y="918360"/>
            <a:ext cx="2558880" cy="2558880"/>
          </a:xfrm>
          <a:prstGeom prst="rect">
            <a:avLst/>
          </a:prstGeom>
          <a:ln>
            <a:noFill/>
          </a:ln>
        </p:spPr>
      </p:pic>
      <p:pic>
        <p:nvPicPr>
          <p:cNvPr id="626" name="Picture 4" descr=""/>
          <p:cNvPicPr/>
          <p:nvPr/>
        </p:nvPicPr>
        <p:blipFill>
          <a:blip r:embed="rId2"/>
          <a:stretch/>
        </p:blipFill>
        <p:spPr>
          <a:xfrm>
            <a:off x="4496400" y="3130560"/>
            <a:ext cx="3841560" cy="3582720"/>
          </a:xfrm>
          <a:prstGeom prst="rect">
            <a:avLst/>
          </a:prstGeom>
          <a:ln w="9360">
            <a:solidFill>
              <a:srgbClr val="000000"/>
            </a:solidFill>
            <a:miter/>
          </a:ln>
        </p:spPr>
      </p:pic>
    </p:spTree>
  </p:cSld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" name="TextShape 1"/>
          <p:cNvSpPr txBox="1"/>
          <p:nvPr/>
        </p:nvSpPr>
        <p:spPr>
          <a:xfrm>
            <a:off x="0" y="187200"/>
            <a:ext cx="10080000" cy="9198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ctr"/>
            <a:r>
              <a:rPr lang="en-US" sz="2800">
                <a:latin typeface="DejaVu Sans"/>
              </a:rPr>
              <a:t>Inexpensive EEG system</a:t>
            </a:r>
            <a:endParaRPr/>
          </a:p>
          <a:p>
            <a:pPr algn="ctr"/>
            <a:r>
              <a:rPr lang="en-US" sz="2800">
                <a:latin typeface="DejaVu Sans"/>
              </a:rPr>
              <a:t>(Neuro-pulse)</a:t>
            </a:r>
            <a:endParaRPr/>
          </a:p>
        </p:txBody>
      </p:sp>
      <p:sp>
        <p:nvSpPr>
          <p:cNvPr id="628" name="CustomShape 2"/>
          <p:cNvSpPr/>
          <p:nvPr/>
        </p:nvSpPr>
        <p:spPr>
          <a:xfrm>
            <a:off x="1024560" y="1865520"/>
            <a:ext cx="3264840" cy="395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lang="en-US" sz="2000" strike="noStrike">
                <a:solidFill>
                  <a:srgbClr val="000000"/>
                </a:solidFill>
                <a:latin typeface="Arial"/>
              </a:rPr>
              <a:t>Adults without impairments</a:t>
            </a:r>
            <a:endParaRPr/>
          </a:p>
        </p:txBody>
      </p:sp>
      <p:sp>
        <p:nvSpPr>
          <p:cNvPr id="629" name="CustomShape 3"/>
          <p:cNvSpPr/>
          <p:nvPr/>
        </p:nvSpPr>
        <p:spPr>
          <a:xfrm>
            <a:off x="6818040" y="1892520"/>
            <a:ext cx="1236600" cy="395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lang="en-US" sz="2000" strike="noStrike">
                <a:solidFill>
                  <a:srgbClr val="000000"/>
                </a:solidFill>
                <a:latin typeface="Arial"/>
              </a:rPr>
              <a:t>Clients</a:t>
            </a:r>
            <a:endParaRPr/>
          </a:p>
        </p:txBody>
      </p:sp>
      <p:pic>
        <p:nvPicPr>
          <p:cNvPr id="630" name="Picture 2" descr=""/>
          <p:cNvPicPr/>
          <p:nvPr/>
        </p:nvPicPr>
        <p:blipFill>
          <a:blip r:embed="rId1"/>
          <a:stretch/>
        </p:blipFill>
        <p:spPr>
          <a:xfrm>
            <a:off x="244080" y="2462400"/>
            <a:ext cx="4559040" cy="3419280"/>
          </a:xfrm>
          <a:prstGeom prst="rect">
            <a:avLst/>
          </a:prstGeom>
          <a:ln>
            <a:noFill/>
          </a:ln>
        </p:spPr>
      </p:pic>
      <p:pic>
        <p:nvPicPr>
          <p:cNvPr id="631" name="Picture 3" descr=""/>
          <p:cNvPicPr/>
          <p:nvPr/>
        </p:nvPicPr>
        <p:blipFill>
          <a:blip r:embed="rId2"/>
          <a:stretch/>
        </p:blipFill>
        <p:spPr>
          <a:xfrm>
            <a:off x="4911120" y="2401200"/>
            <a:ext cx="4497120" cy="3372840"/>
          </a:xfrm>
          <a:prstGeom prst="rect">
            <a:avLst/>
          </a:prstGeom>
          <a:ln>
            <a:noFill/>
          </a:ln>
        </p:spPr>
      </p:pic>
    </p:spTree>
  </p:cSld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2" name="TextShape 1"/>
          <p:cNvSpPr txBox="1"/>
          <p:nvPr/>
        </p:nvSpPr>
        <p:spPr>
          <a:xfrm>
            <a:off x="0" y="187200"/>
            <a:ext cx="10080000" cy="9198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ctr"/>
            <a:r>
              <a:rPr lang="en-US" sz="2800">
                <a:latin typeface="DejaVu Sans"/>
              </a:rPr>
              <a:t>Moderately-Expensive EEG system</a:t>
            </a:r>
            <a:endParaRPr/>
          </a:p>
          <a:p>
            <a:pPr algn="ctr"/>
            <a:r>
              <a:rPr lang="en-US" sz="2800">
                <a:latin typeface="DejaVu Sans"/>
              </a:rPr>
              <a:t>(G.Tec)</a:t>
            </a:r>
            <a:endParaRPr/>
          </a:p>
        </p:txBody>
      </p:sp>
      <p:sp>
        <p:nvSpPr>
          <p:cNvPr id="633" name="CustomShape 2"/>
          <p:cNvSpPr/>
          <p:nvPr/>
        </p:nvSpPr>
        <p:spPr>
          <a:xfrm>
            <a:off x="953640" y="1632960"/>
            <a:ext cx="3263040" cy="395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lang="en-US" sz="2000" strike="noStrike">
                <a:solidFill>
                  <a:srgbClr val="000000"/>
                </a:solidFill>
                <a:latin typeface="Arial"/>
              </a:rPr>
              <a:t>Adults without impairments</a:t>
            </a:r>
            <a:endParaRPr/>
          </a:p>
        </p:txBody>
      </p:sp>
      <p:sp>
        <p:nvSpPr>
          <p:cNvPr id="634" name="CustomShape 3"/>
          <p:cNvSpPr/>
          <p:nvPr/>
        </p:nvSpPr>
        <p:spPr>
          <a:xfrm>
            <a:off x="6850800" y="1699920"/>
            <a:ext cx="1236600" cy="395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lang="en-US" sz="2000" strike="noStrike">
                <a:solidFill>
                  <a:srgbClr val="000000"/>
                </a:solidFill>
                <a:latin typeface="Arial"/>
              </a:rPr>
              <a:t>Clients</a:t>
            </a:r>
            <a:endParaRPr/>
          </a:p>
        </p:txBody>
      </p:sp>
      <p:pic>
        <p:nvPicPr>
          <p:cNvPr id="635" name="Picture 2" descr=""/>
          <p:cNvPicPr/>
          <p:nvPr/>
        </p:nvPicPr>
        <p:blipFill>
          <a:blip r:embed="rId1"/>
          <a:stretch/>
        </p:blipFill>
        <p:spPr>
          <a:xfrm>
            <a:off x="0" y="2392920"/>
            <a:ext cx="4926960" cy="3695040"/>
          </a:xfrm>
          <a:prstGeom prst="rect">
            <a:avLst/>
          </a:prstGeom>
          <a:ln>
            <a:noFill/>
          </a:ln>
        </p:spPr>
      </p:pic>
      <p:pic>
        <p:nvPicPr>
          <p:cNvPr id="636" name="Picture 3" descr=""/>
          <p:cNvPicPr/>
          <p:nvPr/>
        </p:nvPicPr>
        <p:blipFill>
          <a:blip r:embed="rId2"/>
          <a:stretch/>
        </p:blipFill>
        <p:spPr>
          <a:xfrm>
            <a:off x="5066280" y="2421360"/>
            <a:ext cx="4702680" cy="3526920"/>
          </a:xfrm>
          <a:prstGeom prst="rect">
            <a:avLst/>
          </a:prstGeom>
          <a:ln>
            <a:noFill/>
          </a:ln>
        </p:spPr>
      </p:pic>
    </p:spTree>
  </p:cSld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" name="TextShape 1"/>
          <p:cNvSpPr txBox="1"/>
          <p:nvPr/>
        </p:nvSpPr>
        <p:spPr>
          <a:xfrm>
            <a:off x="0" y="187200"/>
            <a:ext cx="10080000" cy="9198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ctr"/>
            <a:r>
              <a:rPr lang="en-US" sz="2800">
                <a:latin typeface="DejaVu Sans"/>
              </a:rPr>
              <a:t>Expensive EEG system</a:t>
            </a:r>
            <a:endParaRPr/>
          </a:p>
          <a:p>
            <a:pPr algn="ctr"/>
            <a:r>
              <a:rPr lang="en-US" sz="2800">
                <a:latin typeface="DejaVu Sans"/>
              </a:rPr>
              <a:t>(Biosemi)</a:t>
            </a:r>
            <a:endParaRPr/>
          </a:p>
        </p:txBody>
      </p:sp>
      <p:sp>
        <p:nvSpPr>
          <p:cNvPr id="638" name="CustomShape 2"/>
          <p:cNvSpPr/>
          <p:nvPr/>
        </p:nvSpPr>
        <p:spPr>
          <a:xfrm>
            <a:off x="953640" y="1632960"/>
            <a:ext cx="3263040" cy="395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lang="en-US" sz="2000" strike="noStrike">
                <a:solidFill>
                  <a:srgbClr val="000000"/>
                </a:solidFill>
                <a:latin typeface="Arial"/>
              </a:rPr>
              <a:t>Adults without impairments</a:t>
            </a:r>
            <a:endParaRPr/>
          </a:p>
        </p:txBody>
      </p:sp>
      <p:sp>
        <p:nvSpPr>
          <p:cNvPr id="639" name="CustomShape 3"/>
          <p:cNvSpPr/>
          <p:nvPr/>
        </p:nvSpPr>
        <p:spPr>
          <a:xfrm>
            <a:off x="6850800" y="1699920"/>
            <a:ext cx="1236600" cy="395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lang="en-US" sz="2000" strike="noStrike">
                <a:solidFill>
                  <a:srgbClr val="000000"/>
                </a:solidFill>
                <a:latin typeface="Arial"/>
              </a:rPr>
              <a:t>Clients</a:t>
            </a:r>
            <a:endParaRPr/>
          </a:p>
        </p:txBody>
      </p:sp>
      <p:pic>
        <p:nvPicPr>
          <p:cNvPr id="640" name="Picture 2" descr=""/>
          <p:cNvPicPr/>
          <p:nvPr/>
        </p:nvPicPr>
        <p:blipFill>
          <a:blip r:embed="rId1"/>
          <a:stretch/>
        </p:blipFill>
        <p:spPr>
          <a:xfrm>
            <a:off x="125640" y="2329920"/>
            <a:ext cx="4864680" cy="3648600"/>
          </a:xfrm>
          <a:prstGeom prst="rect">
            <a:avLst/>
          </a:prstGeom>
          <a:ln>
            <a:noFill/>
          </a:ln>
        </p:spPr>
      </p:pic>
      <p:pic>
        <p:nvPicPr>
          <p:cNvPr id="641" name="Picture 7" descr=""/>
          <p:cNvPicPr/>
          <p:nvPr/>
        </p:nvPicPr>
        <p:blipFill>
          <a:blip r:embed="rId2"/>
          <a:stretch/>
        </p:blipFill>
        <p:spPr>
          <a:xfrm>
            <a:off x="4985280" y="2298600"/>
            <a:ext cx="4850640" cy="3637440"/>
          </a:xfrm>
          <a:prstGeom prst="rect">
            <a:avLst/>
          </a:prstGeom>
          <a:ln>
            <a:noFill/>
          </a:ln>
        </p:spPr>
      </p:pic>
    </p:spTree>
  </p:cSld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2" name="TextShape 1"/>
          <p:cNvSpPr txBox="1"/>
          <p:nvPr/>
        </p:nvSpPr>
        <p:spPr>
          <a:xfrm>
            <a:off x="0" y="75600"/>
            <a:ext cx="10080000" cy="6238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ctr"/>
            <a:r>
              <a:rPr lang="en-US" sz="2800">
                <a:latin typeface="DejaVu Sans"/>
              </a:rPr>
              <a:t>Accuracy of Selecting Correct Letter</a:t>
            </a:r>
            <a:endParaRPr/>
          </a:p>
        </p:txBody>
      </p:sp>
      <p:graphicFrame>
        <p:nvGraphicFramePr>
          <p:cNvPr id="643" name="Table 2"/>
          <p:cNvGraphicFramePr/>
          <p:nvPr/>
        </p:nvGraphicFramePr>
        <p:xfrm>
          <a:off x="2583720" y="671760"/>
          <a:ext cx="5684760" cy="6636240"/>
        </p:xfrm>
        <a:graphic>
          <a:graphicData uri="http://schemas.openxmlformats.org/drawingml/2006/table">
            <a:tbl>
              <a:tblPr/>
              <a:tblGrid>
                <a:gridCol w="956520"/>
                <a:gridCol w="2005920"/>
                <a:gridCol w="1197000"/>
                <a:gridCol w="1525680"/>
              </a:tblGrid>
              <a:tr h="392760">
                <a:tc>
                  <a:tcPr/>
                </a:tc>
                <a:tc>
                  <a:txBody>
                    <a:bodyPr lIns="90000" rIns="90000" tIns="46800" bIns="46800"/>
                    <a:p>
                      <a:pPr algn="ctr"/>
                      <a:r>
                        <a:rPr lang="en-US" sz="2000">
                          <a:latin typeface="DejaVu Sans"/>
                        </a:rPr>
                        <a:t>Neuro-Pulse</a:t>
                      </a:r>
                      <a:endParaRPr/>
                    </a:p>
                  </a:txBody>
                  <a:tcPr/>
                </a:tc>
                <a:tc>
                  <a:txBody>
                    <a:bodyPr lIns="90000" rIns="90000" tIns="46800" bIns="46800"/>
                    <a:p>
                      <a:pPr algn="ctr"/>
                      <a:r>
                        <a:rPr lang="en-US" sz="2000">
                          <a:latin typeface="DejaVu Sans"/>
                        </a:rPr>
                        <a:t>G.Tec</a:t>
                      </a:r>
                      <a:endParaRPr/>
                    </a:p>
                  </a:txBody>
                  <a:tcPr/>
                </a:tc>
                <a:tc>
                  <a:txBody>
                    <a:bodyPr lIns="90000" rIns="90000" tIns="46800" bIns="46800"/>
                    <a:p>
                      <a:pPr algn="ctr"/>
                      <a:r>
                        <a:rPr lang="en-US" sz="2000">
                          <a:latin typeface="DejaVu Sans"/>
                        </a:rPr>
                        <a:t>Biosemi</a:t>
                      </a:r>
                      <a:endParaRPr/>
                    </a:p>
                  </a:txBody>
                  <a:tcPr/>
                </a:tc>
              </a:tr>
              <a:tr h="349920">
                <a:tc>
                  <a:txBody>
                    <a:bodyPr lIns="90000" rIns="90000" tIns="46800" bIns="46800"/>
                    <a:p>
                      <a:pPr algn="r"/>
                      <a:r>
                        <a:rPr lang="en-US">
                          <a:latin typeface="Arial"/>
                        </a:rPr>
                        <a:t>1</a:t>
                      </a:r>
                      <a:endParaRPr/>
                    </a:p>
                  </a:txBody>
                  <a:tcPr/>
                </a:tc>
                <a:tc>
                  <a:txBody>
                    <a:bodyPr lIns="90000" rIns="90000" tIns="46800" bIns="46800"/>
                    <a:p>
                      <a:pPr algn="ctr"/>
                      <a:r>
                        <a:rPr lang="en-US" sz="1400">
                          <a:latin typeface="DejaVu Sans"/>
                        </a:rPr>
                        <a:t>76 %</a:t>
                      </a:r>
                      <a:endParaRPr/>
                    </a:p>
                  </a:txBody>
                  <a:tcPr/>
                </a:tc>
                <a:tc>
                  <a:txBody>
                    <a:bodyPr lIns="90000" rIns="90000" tIns="46800" bIns="46800"/>
                    <a:p>
                      <a:pPr algn="ctr"/>
                      <a:r>
                        <a:rPr lang="en-US" sz="1400">
                          <a:latin typeface="DejaVu Sans"/>
                        </a:rPr>
                        <a:t>63</a:t>
                      </a:r>
                      <a:endParaRPr/>
                    </a:p>
                  </a:txBody>
                  <a:tcPr/>
                </a:tc>
                <a:tc>
                  <a:txBody>
                    <a:bodyPr lIns="90000" rIns="90000" tIns="46800" bIns="46800"/>
                    <a:p>
                      <a:pPr algn="ctr"/>
                      <a:r>
                        <a:rPr lang="en-US" sz="1400">
                          <a:solidFill>
                            <a:srgbClr val="ff0000"/>
                          </a:solidFill>
                          <a:latin typeface="DejaVu Sans"/>
                        </a:rPr>
                        <a:t>84</a:t>
                      </a:r>
                      <a:endParaRPr/>
                    </a:p>
                  </a:txBody>
                  <a:tcPr/>
                </a:tc>
              </a:tr>
              <a:tr h="349920">
                <a:tc>
                  <a:txBody>
                    <a:bodyPr lIns="90000" rIns="90000" tIns="46800" bIns="46800"/>
                    <a:p>
                      <a:pPr algn="r"/>
                      <a:r>
                        <a:rPr lang="en-US">
                          <a:latin typeface="Arial"/>
                        </a:rPr>
                        <a:t>2</a:t>
                      </a:r>
                      <a:endParaRPr/>
                    </a:p>
                  </a:txBody>
                  <a:tcPr/>
                </a:tc>
                <a:tc>
                  <a:txBody>
                    <a:bodyPr lIns="90000" rIns="90000" tIns="46800" bIns="46800"/>
                    <a:p>
                      <a:pPr algn="ctr"/>
                      <a:r>
                        <a:rPr lang="en-US" sz="1400">
                          <a:solidFill>
                            <a:srgbClr val="ff0000"/>
                          </a:solidFill>
                          <a:latin typeface="DejaVu Sans"/>
                        </a:rPr>
                        <a:t>84</a:t>
                      </a:r>
                      <a:r>
                        <a:rPr lang="en-US" sz="1400">
                          <a:latin typeface="DejaVu Sans"/>
                        </a:rPr>
                        <a:t>    </a:t>
                      </a:r>
                      <a:endParaRPr/>
                    </a:p>
                  </a:txBody>
                  <a:tcPr/>
                </a:tc>
                <a:tc>
                  <a:txBody>
                    <a:bodyPr lIns="90000" rIns="90000" tIns="46800" bIns="46800"/>
                    <a:p>
                      <a:pPr algn="ctr"/>
                      <a:r>
                        <a:rPr lang="en-US" sz="1400">
                          <a:latin typeface="DejaVu Sans"/>
                        </a:rPr>
                        <a:t>80</a:t>
                      </a:r>
                      <a:endParaRPr/>
                    </a:p>
                  </a:txBody>
                  <a:tcPr/>
                </a:tc>
                <a:tc>
                  <a:txBody>
                    <a:bodyPr lIns="90000" rIns="90000" tIns="46800" bIns="46800"/>
                    <a:p>
                      <a:pPr algn="ctr"/>
                      <a:r>
                        <a:rPr lang="en-US" sz="1400">
                          <a:latin typeface="DejaVu Sans"/>
                        </a:rPr>
                        <a:t>82</a:t>
                      </a:r>
                      <a:endParaRPr/>
                    </a:p>
                  </a:txBody>
                  <a:tcPr/>
                </a:tc>
              </a:tr>
              <a:tr h="349920">
                <a:tc>
                  <a:txBody>
                    <a:bodyPr lIns="90000" rIns="90000" tIns="46800" bIns="46800"/>
                    <a:p>
                      <a:pPr algn="r"/>
                      <a:r>
                        <a:rPr lang="en-US">
                          <a:latin typeface="Arial"/>
                        </a:rPr>
                        <a:t>3</a:t>
                      </a:r>
                      <a:endParaRPr/>
                    </a:p>
                  </a:txBody>
                  <a:tcPr/>
                </a:tc>
                <a:tc>
                  <a:txBody>
                    <a:bodyPr lIns="90000" rIns="90000" tIns="46800" bIns="46800"/>
                    <a:p>
                      <a:pPr algn="ctr"/>
                      <a:r>
                        <a:rPr lang="en-US" sz="1400">
                          <a:solidFill>
                            <a:srgbClr val="ff0000"/>
                          </a:solidFill>
                          <a:latin typeface="DejaVu Sans"/>
                        </a:rPr>
                        <a:t>96</a:t>
                      </a:r>
                      <a:r>
                        <a:rPr lang="en-US" sz="1400">
                          <a:latin typeface="DejaVu Sans"/>
                        </a:rPr>
                        <a:t>    </a:t>
                      </a:r>
                      <a:endParaRPr/>
                    </a:p>
                  </a:txBody>
                  <a:tcPr/>
                </a:tc>
                <a:tc>
                  <a:txBody>
                    <a:bodyPr lIns="90000" rIns="90000" tIns="46800" bIns="46800"/>
                    <a:p>
                      <a:pPr algn="ctr"/>
                      <a:r>
                        <a:rPr lang="en-US" sz="1400">
                          <a:latin typeface="DejaVu Sans"/>
                        </a:rPr>
                        <a:t>68</a:t>
                      </a:r>
                      <a:endParaRPr/>
                    </a:p>
                  </a:txBody>
                  <a:tcPr/>
                </a:tc>
                <a:tc>
                  <a:txBody>
                    <a:bodyPr lIns="90000" rIns="90000" tIns="46800" bIns="46800"/>
                    <a:p>
                      <a:pPr algn="ctr"/>
                      <a:r>
                        <a:rPr lang="en-US" sz="1400">
                          <a:latin typeface="DejaVu Sans"/>
                        </a:rPr>
                        <a:t>88</a:t>
                      </a:r>
                      <a:endParaRPr/>
                    </a:p>
                  </a:txBody>
                  <a:tcPr/>
                </a:tc>
              </a:tr>
              <a:tr h="349920">
                <a:tc>
                  <a:txBody>
                    <a:bodyPr lIns="90000" rIns="90000" tIns="46800" bIns="46800"/>
                    <a:p>
                      <a:pPr algn="r"/>
                      <a:r>
                        <a:rPr lang="en-US">
                          <a:latin typeface="Arial"/>
                        </a:rPr>
                        <a:t>4</a:t>
                      </a:r>
                      <a:endParaRPr/>
                    </a:p>
                  </a:txBody>
                  <a:tcPr/>
                </a:tc>
                <a:tc>
                  <a:txBody>
                    <a:bodyPr lIns="90000" rIns="90000" tIns="46800" bIns="46800"/>
                    <a:p>
                      <a:pPr algn="ctr"/>
                      <a:r>
                        <a:rPr lang="en-US" sz="1400">
                          <a:latin typeface="DejaVu Sans"/>
                        </a:rPr>
                        <a:t>68    </a:t>
                      </a:r>
                      <a:endParaRPr/>
                    </a:p>
                  </a:txBody>
                  <a:tcPr/>
                </a:tc>
                <a:tc>
                  <a:txBody>
                    <a:bodyPr lIns="90000" rIns="90000" tIns="46800" bIns="46800"/>
                    <a:p>
                      <a:pPr algn="ctr"/>
                      <a:r>
                        <a:rPr lang="en-US" sz="1400">
                          <a:solidFill>
                            <a:srgbClr val="ff0000"/>
                          </a:solidFill>
                          <a:latin typeface="DejaVu Sans"/>
                        </a:rPr>
                        <a:t>75</a:t>
                      </a:r>
                      <a:endParaRPr/>
                    </a:p>
                  </a:txBody>
                  <a:tcPr/>
                </a:tc>
                <a:tc>
                  <a:txBody>
                    <a:bodyPr lIns="90000" rIns="90000" tIns="46800" bIns="46800"/>
                    <a:p>
                      <a:pPr algn="ctr"/>
                      <a:r>
                        <a:rPr lang="en-US" sz="1400">
                          <a:solidFill>
                            <a:srgbClr val="ff0000"/>
                          </a:solidFill>
                          <a:latin typeface="DejaVu Sans"/>
                        </a:rPr>
                        <a:t>75</a:t>
                      </a:r>
                      <a:endParaRPr/>
                    </a:p>
                  </a:txBody>
                  <a:tcPr/>
                </a:tc>
              </a:tr>
              <a:tr h="349920">
                <a:tc>
                  <a:txBody>
                    <a:bodyPr lIns="90000" rIns="90000" tIns="46800" bIns="46800"/>
                    <a:p>
                      <a:pPr algn="r"/>
                      <a:r>
                        <a:rPr lang="en-US">
                          <a:latin typeface="Arial"/>
                        </a:rPr>
                        <a:t>5</a:t>
                      </a:r>
                      <a:endParaRPr/>
                    </a:p>
                  </a:txBody>
                  <a:tcPr/>
                </a:tc>
                <a:tc>
                  <a:txBody>
                    <a:bodyPr lIns="90000" rIns="90000" tIns="46800" bIns="46800"/>
                    <a:p>
                      <a:pPr algn="ctr"/>
                      <a:r>
                        <a:rPr lang="en-US" sz="1400">
                          <a:latin typeface="DejaVu Sans"/>
                        </a:rPr>
                        <a:t>66    </a:t>
                      </a:r>
                      <a:endParaRPr/>
                    </a:p>
                  </a:txBody>
                  <a:tcPr/>
                </a:tc>
                <a:tc>
                  <a:txBody>
                    <a:bodyPr lIns="90000" rIns="90000" tIns="46800" bIns="46800"/>
                    <a:p>
                      <a:pPr algn="ctr"/>
                      <a:r>
                        <a:rPr lang="en-US" sz="1400">
                          <a:latin typeface="DejaVu Sans"/>
                        </a:rPr>
                        <a:t>74</a:t>
                      </a:r>
                      <a:endParaRPr/>
                    </a:p>
                  </a:txBody>
                  <a:tcPr/>
                </a:tc>
                <a:tc>
                  <a:txBody>
                    <a:bodyPr lIns="90000" rIns="90000" tIns="46800" bIns="46800"/>
                    <a:p>
                      <a:pPr algn="ctr"/>
                      <a:r>
                        <a:rPr lang="en-US" sz="1400">
                          <a:solidFill>
                            <a:srgbClr val="ff0000"/>
                          </a:solidFill>
                          <a:latin typeface="DejaVu Sans"/>
                        </a:rPr>
                        <a:t>89</a:t>
                      </a:r>
                      <a:endParaRPr/>
                    </a:p>
                  </a:txBody>
                  <a:tcPr/>
                </a:tc>
              </a:tr>
              <a:tr h="349920">
                <a:tc>
                  <a:txBody>
                    <a:bodyPr lIns="90000" rIns="90000" tIns="46800" bIns="46800"/>
                    <a:p>
                      <a:pPr algn="r"/>
                      <a:r>
                        <a:rPr lang="en-US">
                          <a:latin typeface="Arial"/>
                        </a:rPr>
                        <a:t>6</a:t>
                      </a:r>
                      <a:endParaRPr/>
                    </a:p>
                  </a:txBody>
                  <a:tcPr/>
                </a:tc>
                <a:tc>
                  <a:txBody>
                    <a:bodyPr lIns="90000" rIns="90000" tIns="46800" bIns="46800"/>
                    <a:p>
                      <a:pPr algn="ctr"/>
                      <a:r>
                        <a:rPr lang="en-US" sz="1400">
                          <a:solidFill>
                            <a:srgbClr val="ff0000"/>
                          </a:solidFill>
                          <a:latin typeface="DejaVu Sans"/>
                        </a:rPr>
                        <a:t>83</a:t>
                      </a:r>
                      <a:r>
                        <a:rPr lang="en-US" sz="1400">
                          <a:latin typeface="DejaVu Sans"/>
                        </a:rPr>
                        <a:t>    </a:t>
                      </a:r>
                      <a:endParaRPr/>
                    </a:p>
                  </a:txBody>
                  <a:tcPr/>
                </a:tc>
                <a:tc>
                  <a:txBody>
                    <a:bodyPr lIns="90000" rIns="90000" tIns="46800" bIns="46800"/>
                    <a:p>
                      <a:pPr algn="ctr"/>
                      <a:r>
                        <a:rPr lang="en-US" sz="1400">
                          <a:latin typeface="DejaVu Sans"/>
                        </a:rPr>
                        <a:t>77</a:t>
                      </a:r>
                      <a:endParaRPr/>
                    </a:p>
                  </a:txBody>
                  <a:tcPr/>
                </a:tc>
                <a:tc>
                  <a:txBody>
                    <a:bodyPr lIns="90000" rIns="90000" tIns="46800" bIns="46800"/>
                    <a:p>
                      <a:pPr algn="ctr"/>
                      <a:r>
                        <a:rPr lang="en-US" sz="1400">
                          <a:latin typeface="DejaVu Sans"/>
                        </a:rPr>
                        <a:t>62</a:t>
                      </a:r>
                      <a:endParaRPr/>
                    </a:p>
                  </a:txBody>
                  <a:tcPr/>
                </a:tc>
              </a:tr>
              <a:tr h="349920">
                <a:tc>
                  <a:txBody>
                    <a:bodyPr lIns="90000" rIns="90000" tIns="46800" bIns="46800"/>
                    <a:p>
                      <a:pPr algn="r"/>
                      <a:r>
                        <a:rPr lang="en-US">
                          <a:latin typeface="Arial"/>
                        </a:rPr>
                        <a:t>7</a:t>
                      </a:r>
                      <a:endParaRPr/>
                    </a:p>
                  </a:txBody>
                  <a:tcPr/>
                </a:tc>
                <a:tc>
                  <a:txBody>
                    <a:bodyPr lIns="90000" rIns="90000" tIns="46800" bIns="46800"/>
                    <a:p>
                      <a:pPr algn="ctr"/>
                      <a:r>
                        <a:rPr lang="en-US" sz="1400">
                          <a:latin typeface="DejaVu Sans"/>
                        </a:rPr>
                        <a:t>75    </a:t>
                      </a:r>
                      <a:endParaRPr/>
                    </a:p>
                  </a:txBody>
                  <a:tcPr/>
                </a:tc>
                <a:tc>
                  <a:txBody>
                    <a:bodyPr lIns="90000" rIns="90000" tIns="46800" bIns="46800"/>
                    <a:p>
                      <a:pPr algn="ctr"/>
                      <a:r>
                        <a:rPr lang="en-US" sz="1400">
                          <a:latin typeface="DejaVu Sans"/>
                        </a:rPr>
                        <a:t>70</a:t>
                      </a:r>
                      <a:endParaRPr/>
                    </a:p>
                  </a:txBody>
                  <a:tcPr/>
                </a:tc>
                <a:tc>
                  <a:txBody>
                    <a:bodyPr lIns="90000" rIns="90000" tIns="46800" bIns="46800"/>
                    <a:p>
                      <a:pPr algn="ctr"/>
                      <a:r>
                        <a:rPr lang="en-US" sz="1400">
                          <a:solidFill>
                            <a:srgbClr val="ff0000"/>
                          </a:solidFill>
                          <a:latin typeface="DejaVu Sans"/>
                        </a:rPr>
                        <a:t>79</a:t>
                      </a:r>
                      <a:endParaRPr/>
                    </a:p>
                  </a:txBody>
                  <a:tcPr/>
                </a:tc>
              </a:tr>
              <a:tr h="349920">
                <a:tc>
                  <a:txBody>
                    <a:bodyPr lIns="90000" rIns="90000" tIns="46800" bIns="46800"/>
                    <a:p>
                      <a:pPr algn="r"/>
                      <a:r>
                        <a:rPr lang="en-US">
                          <a:latin typeface="Arial"/>
                        </a:rPr>
                        <a:t>8</a:t>
                      </a:r>
                      <a:endParaRPr/>
                    </a:p>
                  </a:txBody>
                  <a:tcPr/>
                </a:tc>
                <a:tc>
                  <a:txBody>
                    <a:bodyPr lIns="90000" rIns="90000" tIns="46800" bIns="46800"/>
                    <a:p>
                      <a:pPr algn="ctr"/>
                      <a:r>
                        <a:rPr lang="en-US" sz="1400">
                          <a:latin typeface="DejaVu Sans"/>
                        </a:rPr>
                        <a:t>73    </a:t>
                      </a:r>
                      <a:endParaRPr/>
                    </a:p>
                  </a:txBody>
                  <a:tcPr/>
                </a:tc>
                <a:tc>
                  <a:txBody>
                    <a:bodyPr lIns="90000" rIns="90000" tIns="46800" bIns="46800"/>
                    <a:p>
                      <a:pPr algn="ctr"/>
                      <a:r>
                        <a:rPr lang="en-US" sz="1400">
                          <a:latin typeface="DejaVu Sans"/>
                        </a:rPr>
                        <a:t>70</a:t>
                      </a:r>
                      <a:endParaRPr/>
                    </a:p>
                  </a:txBody>
                  <a:tcPr/>
                </a:tc>
                <a:tc>
                  <a:txBody>
                    <a:bodyPr lIns="90000" rIns="90000" tIns="46800" bIns="46800"/>
                    <a:p>
                      <a:pPr algn="ctr"/>
                      <a:r>
                        <a:rPr lang="en-US" sz="1400">
                          <a:solidFill>
                            <a:srgbClr val="ff0000"/>
                          </a:solidFill>
                          <a:latin typeface="DejaVu Sans"/>
                        </a:rPr>
                        <a:t>91</a:t>
                      </a:r>
                      <a:endParaRPr/>
                    </a:p>
                  </a:txBody>
                  <a:tcPr/>
                </a:tc>
              </a:tr>
              <a:tr h="349920">
                <a:tc>
                  <a:txBody>
                    <a:bodyPr lIns="90000" rIns="90000" tIns="46800" bIns="46800"/>
                    <a:p>
                      <a:pPr algn="r"/>
                      <a:r>
                        <a:rPr lang="en-US">
                          <a:latin typeface="Arial"/>
                        </a:rPr>
                        <a:t>9</a:t>
                      </a:r>
                      <a:endParaRPr/>
                    </a:p>
                  </a:txBody>
                  <a:tcPr/>
                </a:tc>
                <a:tc>
                  <a:txBody>
                    <a:bodyPr lIns="90000" rIns="90000" tIns="46800" bIns="46800"/>
                    <a:p>
                      <a:pPr algn="ctr"/>
                      <a:r>
                        <a:rPr lang="en-US" sz="1400">
                          <a:solidFill>
                            <a:srgbClr val="ff0000"/>
                          </a:solidFill>
                          <a:latin typeface="DejaVu Sans"/>
                        </a:rPr>
                        <a:t>78</a:t>
                      </a:r>
                      <a:r>
                        <a:rPr lang="en-US" sz="1400">
                          <a:latin typeface="DejaVu Sans"/>
                        </a:rPr>
                        <a:t>    </a:t>
                      </a:r>
                      <a:endParaRPr/>
                    </a:p>
                  </a:txBody>
                  <a:tcPr/>
                </a:tc>
                <a:tc>
                  <a:txBody>
                    <a:bodyPr lIns="90000" rIns="90000" tIns="46800" bIns="46800"/>
                    <a:p>
                      <a:pPr algn="ctr"/>
                      <a:r>
                        <a:rPr lang="en-US" sz="1400">
                          <a:latin typeface="DejaVu Sans"/>
                        </a:rPr>
                        <a:t>73</a:t>
                      </a:r>
                      <a:endParaRPr/>
                    </a:p>
                  </a:txBody>
                  <a:tcPr/>
                </a:tc>
                <a:tc>
                  <a:txBody>
                    <a:bodyPr lIns="90000" rIns="90000" tIns="46800" bIns="46800"/>
                    <a:p>
                      <a:pPr algn="ctr"/>
                      <a:r>
                        <a:rPr lang="en-US" sz="1400">
                          <a:latin typeface="DejaVu Sans"/>
                        </a:rPr>
                        <a:t>70</a:t>
                      </a:r>
                      <a:endParaRPr/>
                    </a:p>
                  </a:txBody>
                  <a:tcPr/>
                </a:tc>
              </a:tr>
              <a:tr h="322560">
                <a:tc>
                  <a:txBody>
                    <a:bodyPr lIns="90000" rIns="90000" tIns="46800" bIns="46800"/>
                    <a:p>
                      <a:pPr algn="r"/>
                      <a:r>
                        <a:rPr lang="en-US" sz="1600">
                          <a:latin typeface="Arial"/>
                        </a:rPr>
                        <a:t>Average</a:t>
                      </a:r>
                      <a:endParaRPr/>
                    </a:p>
                  </a:txBody>
                  <a:tcPr/>
                </a:tc>
                <a:tc>
                  <a:txBody>
                    <a:bodyPr lIns="90000" rIns="90000" tIns="46800" bIns="46800"/>
                    <a:p>
                      <a:pPr algn="ctr"/>
                      <a:r>
                        <a:rPr lang="en-US" sz="1400">
                          <a:latin typeface="DejaVu Sans"/>
                        </a:rPr>
                        <a:t>76    </a:t>
                      </a:r>
                      <a:endParaRPr/>
                    </a:p>
                  </a:txBody>
                  <a:tcPr/>
                </a:tc>
                <a:tc>
                  <a:txBody>
                    <a:bodyPr lIns="90000" rIns="90000" tIns="46800" bIns="46800"/>
                    <a:p>
                      <a:pPr algn="ctr"/>
                      <a:r>
                        <a:rPr lang="en-US" sz="1400">
                          <a:latin typeface="DejaVu Sans"/>
                        </a:rPr>
                        <a:t>72</a:t>
                      </a:r>
                      <a:endParaRPr/>
                    </a:p>
                  </a:txBody>
                  <a:tcPr/>
                </a:tc>
                <a:tc>
                  <a:txBody>
                    <a:bodyPr lIns="90000" rIns="90000" tIns="46800" bIns="46800"/>
                    <a:p>
                      <a:pPr algn="ctr"/>
                      <a:r>
                        <a:rPr lang="en-US" sz="1400">
                          <a:solidFill>
                            <a:srgbClr val="ff0000"/>
                          </a:solidFill>
                          <a:latin typeface="DejaVu Sans"/>
                        </a:rPr>
                        <a:t>80</a:t>
                      </a:r>
                      <a:endParaRPr/>
                    </a:p>
                  </a:txBody>
                  <a:tcPr/>
                </a:tc>
              </a:tr>
              <a:tr h="349920">
                <a:tc>
                  <a:txBody>
                    <a:bodyPr lIns="90000" rIns="90000" tIns="46800" bIns="46800"/>
                    <a:p>
                      <a:pPr algn="r"/>
                      <a:r>
                        <a:rPr lang="en-US">
                          <a:latin typeface="Arial"/>
                        </a:rPr>
                        <a:t>10</a:t>
                      </a:r>
                      <a:endParaRPr/>
                    </a:p>
                  </a:txBody>
                  <a:tcPr/>
                </a:tc>
                <a:tc>
                  <a:txBody>
                    <a:bodyPr lIns="90000" rIns="90000" tIns="46800" bIns="46800"/>
                    <a:p>
                      <a:pPr algn="ctr"/>
                      <a:r>
                        <a:rPr lang="en-US" sz="1400">
                          <a:solidFill>
                            <a:srgbClr val="ff0000"/>
                          </a:solidFill>
                          <a:latin typeface="DejaVu Sans"/>
                        </a:rPr>
                        <a:t>64</a:t>
                      </a:r>
                      <a:r>
                        <a:rPr lang="en-US" sz="1400">
                          <a:latin typeface="DejaVu Sans"/>
                        </a:rPr>
                        <a:t>    </a:t>
                      </a:r>
                      <a:endParaRPr/>
                    </a:p>
                  </a:txBody>
                  <a:tcPr/>
                </a:tc>
                <a:tc>
                  <a:tcPr/>
                </a:tc>
                <a:tc>
                  <a:txBody>
                    <a:bodyPr lIns="90000" rIns="90000" tIns="46800" bIns="46800"/>
                    <a:p>
                      <a:pPr algn="ctr"/>
                      <a:r>
                        <a:rPr lang="en-US" sz="1400">
                          <a:latin typeface="DejaVu Sans"/>
                        </a:rPr>
                        <a:t>63</a:t>
                      </a:r>
                      <a:endParaRPr/>
                    </a:p>
                  </a:txBody>
                  <a:tcPr/>
                </a:tc>
              </a:tr>
              <a:tr h="349920">
                <a:tc>
                  <a:txBody>
                    <a:bodyPr lIns="90000" rIns="90000" tIns="46800" bIns="46800"/>
                    <a:p>
                      <a:pPr algn="r"/>
                      <a:r>
                        <a:rPr lang="en-US">
                          <a:latin typeface="Arial"/>
                        </a:rPr>
                        <a:t>11</a:t>
                      </a:r>
                      <a:endParaRPr/>
                    </a:p>
                  </a:txBody>
                  <a:tcPr/>
                </a:tc>
                <a:tc>
                  <a:tcPr/>
                </a:tc>
                <a:tc>
                  <a:txBody>
                    <a:bodyPr lIns="90000" rIns="90000" tIns="46800" bIns="46800"/>
                    <a:p>
                      <a:pPr algn="ctr"/>
                      <a:r>
                        <a:rPr lang="en-US" sz="1400">
                          <a:solidFill>
                            <a:srgbClr val="ff0000"/>
                          </a:solidFill>
                          <a:latin typeface="DejaVu Sans"/>
                        </a:rPr>
                        <a:t>85</a:t>
                      </a:r>
                      <a:endParaRPr/>
                    </a:p>
                  </a:txBody>
                  <a:tcPr/>
                </a:tc>
                <a:tc>
                  <a:txBody>
                    <a:bodyPr lIns="90000" rIns="90000" tIns="46800" bIns="46800"/>
                    <a:p>
                      <a:pPr algn="ctr"/>
                      <a:r>
                        <a:rPr lang="en-US" sz="1400">
                          <a:latin typeface="DejaVu Sans"/>
                        </a:rPr>
                        <a:t>65</a:t>
                      </a:r>
                      <a:endParaRPr/>
                    </a:p>
                  </a:txBody>
                  <a:tcPr/>
                </a:tc>
              </a:tr>
              <a:tr h="349920">
                <a:tc>
                  <a:txBody>
                    <a:bodyPr lIns="90000" rIns="90000" tIns="46800" bIns="46800"/>
                    <a:p>
                      <a:pPr algn="r"/>
                      <a:r>
                        <a:rPr lang="en-US">
                          <a:latin typeface="Arial"/>
                        </a:rPr>
                        <a:t>12</a:t>
                      </a:r>
                      <a:endParaRPr/>
                    </a:p>
                  </a:txBody>
                  <a:tcPr/>
                </a:tc>
                <a:tc>
                  <a:txBody>
                    <a:bodyPr lIns="90000" rIns="90000" tIns="46800" bIns="46800"/>
                    <a:p>
                      <a:pPr algn="ctr"/>
                      <a:r>
                        <a:rPr lang="en-US" sz="1400">
                          <a:latin typeface="DejaVu Sans"/>
                        </a:rPr>
                        <a:t>90    </a:t>
                      </a:r>
                      <a:endParaRPr/>
                    </a:p>
                  </a:txBody>
                  <a:tcPr/>
                </a:tc>
                <a:tc>
                  <a:txBody>
                    <a:bodyPr lIns="90000" rIns="90000" tIns="46800" bIns="46800"/>
                    <a:p>
                      <a:pPr algn="ctr"/>
                      <a:r>
                        <a:rPr lang="en-US" sz="1400">
                          <a:solidFill>
                            <a:srgbClr val="ff0000"/>
                          </a:solidFill>
                          <a:latin typeface="DejaVu Sans"/>
                        </a:rPr>
                        <a:t>92</a:t>
                      </a:r>
                      <a:endParaRPr/>
                    </a:p>
                  </a:txBody>
                  <a:tcPr/>
                </a:tc>
                <a:tc>
                  <a:txBody>
                    <a:bodyPr lIns="90000" rIns="90000" tIns="46800" bIns="46800"/>
                    <a:p>
                      <a:pPr algn="ctr"/>
                      <a:r>
                        <a:rPr lang="en-US" sz="1400">
                          <a:latin typeface="DejaVu Sans"/>
                        </a:rPr>
                        <a:t>89</a:t>
                      </a:r>
                      <a:endParaRPr/>
                    </a:p>
                  </a:txBody>
                  <a:tcPr/>
                </a:tc>
              </a:tr>
              <a:tr h="349920">
                <a:tc>
                  <a:txBody>
                    <a:bodyPr lIns="90000" rIns="90000" tIns="46800" bIns="46800"/>
                    <a:p>
                      <a:pPr algn="r"/>
                      <a:r>
                        <a:rPr lang="en-US">
                          <a:latin typeface="Arial"/>
                        </a:rPr>
                        <a:t>13</a:t>
                      </a:r>
                      <a:endParaRPr/>
                    </a:p>
                  </a:txBody>
                  <a:tcPr/>
                </a:tc>
                <a:tc>
                  <a:txBody>
                    <a:bodyPr lIns="90000" rIns="90000" tIns="46800" bIns="46800"/>
                    <a:p>
                      <a:pPr algn="ctr"/>
                      <a:r>
                        <a:rPr lang="en-US" sz="1400">
                          <a:latin typeface="DejaVu Sans"/>
                        </a:rPr>
                        <a:t>45    </a:t>
                      </a:r>
                      <a:endParaRPr/>
                    </a:p>
                  </a:txBody>
                  <a:tcPr/>
                </a:tc>
                <a:tc>
                  <a:tcPr/>
                </a:tc>
                <a:tc>
                  <a:txBody>
                    <a:bodyPr lIns="90000" rIns="90000" tIns="46800" bIns="46800"/>
                    <a:p>
                      <a:pPr algn="ctr"/>
                      <a:r>
                        <a:rPr lang="en-US" sz="1400">
                          <a:solidFill>
                            <a:srgbClr val="ff0000"/>
                          </a:solidFill>
                          <a:latin typeface="DejaVu Sans"/>
                        </a:rPr>
                        <a:t>73</a:t>
                      </a:r>
                      <a:endParaRPr/>
                    </a:p>
                  </a:txBody>
                  <a:tcPr/>
                </a:tc>
              </a:tr>
              <a:tr h="349920">
                <a:tc>
                  <a:txBody>
                    <a:bodyPr lIns="90000" rIns="90000" tIns="46800" bIns="46800"/>
                    <a:p>
                      <a:pPr algn="r"/>
                      <a:r>
                        <a:rPr lang="en-US">
                          <a:latin typeface="Arial"/>
                        </a:rPr>
                        <a:t>14</a:t>
                      </a:r>
                      <a:endParaRPr/>
                    </a:p>
                  </a:txBody>
                  <a:tcPr/>
                </a:tc>
                <a:tc>
                  <a:txBody>
                    <a:bodyPr lIns="90000" rIns="90000" tIns="46800" bIns="46800"/>
                    <a:p>
                      <a:pPr algn="ctr"/>
                      <a:r>
                        <a:rPr lang="en-US" sz="1400">
                          <a:solidFill>
                            <a:srgbClr val="ff0000"/>
                          </a:solidFill>
                          <a:latin typeface="DejaVu Sans"/>
                        </a:rPr>
                        <a:t>74</a:t>
                      </a:r>
                      <a:r>
                        <a:rPr lang="en-US" sz="1400">
                          <a:latin typeface="DejaVu Sans"/>
                        </a:rPr>
                        <a:t>    </a:t>
                      </a:r>
                      <a:endParaRPr/>
                    </a:p>
                  </a:txBody>
                  <a:tcPr/>
                </a:tc>
                <a:tc>
                  <a:txBody>
                    <a:bodyPr lIns="90000" rIns="90000" tIns="46800" bIns="46800"/>
                    <a:p>
                      <a:pPr algn="ctr"/>
                      <a:r>
                        <a:rPr lang="en-US" sz="1400">
                          <a:latin typeface="DejaVu Sans"/>
                        </a:rPr>
                        <a:t>60</a:t>
                      </a:r>
                      <a:endParaRPr/>
                    </a:p>
                  </a:txBody>
                  <a:tcPr/>
                </a:tc>
                <a:tc>
                  <a:txBody>
                    <a:bodyPr lIns="90000" rIns="90000" tIns="46800" bIns="46800"/>
                    <a:p>
                      <a:pPr algn="ctr"/>
                      <a:r>
                        <a:rPr lang="en-US" sz="1400">
                          <a:latin typeface="DejaVu Sans"/>
                        </a:rPr>
                        <a:t>71</a:t>
                      </a:r>
                      <a:endParaRPr/>
                    </a:p>
                  </a:txBody>
                  <a:tcPr/>
                </a:tc>
              </a:tr>
              <a:tr h="349920">
                <a:tc>
                  <a:txBody>
                    <a:bodyPr lIns="90000" rIns="90000" tIns="46800" bIns="46800"/>
                    <a:p>
                      <a:pPr algn="r"/>
                      <a:r>
                        <a:rPr lang="en-US">
                          <a:latin typeface="Arial"/>
                        </a:rPr>
                        <a:t>15</a:t>
                      </a:r>
                      <a:endParaRPr/>
                    </a:p>
                  </a:txBody>
                  <a:tcPr/>
                </a:tc>
                <a:tc>
                  <a:txBody>
                    <a:bodyPr lIns="90000" rIns="90000" tIns="46800" bIns="46800"/>
                    <a:p>
                      <a:pPr algn="ctr"/>
                      <a:r>
                        <a:rPr lang="en-US" sz="1400">
                          <a:latin typeface="DejaVu Sans"/>
                        </a:rPr>
                        <a:t>73    </a:t>
                      </a:r>
                      <a:endParaRPr/>
                    </a:p>
                  </a:txBody>
                  <a:tcPr/>
                </a:tc>
                <a:tc>
                  <a:txBody>
                    <a:bodyPr lIns="90000" rIns="90000" tIns="46800" bIns="46800"/>
                    <a:p>
                      <a:pPr algn="ctr"/>
                      <a:r>
                        <a:rPr lang="en-US" sz="1400">
                          <a:latin typeface="DejaVu Sans"/>
                        </a:rPr>
                        <a:t>70</a:t>
                      </a:r>
                      <a:endParaRPr/>
                    </a:p>
                  </a:txBody>
                  <a:tcPr/>
                </a:tc>
                <a:tc>
                  <a:txBody>
                    <a:bodyPr lIns="90000" rIns="90000" tIns="46800" bIns="46800"/>
                    <a:p>
                      <a:pPr algn="ctr"/>
                      <a:r>
                        <a:rPr lang="en-US" sz="1400">
                          <a:solidFill>
                            <a:srgbClr val="ff0000"/>
                          </a:solidFill>
                          <a:latin typeface="DejaVu Sans"/>
                        </a:rPr>
                        <a:t>90</a:t>
                      </a:r>
                      <a:endParaRPr/>
                    </a:p>
                  </a:txBody>
                  <a:tcPr/>
                </a:tc>
              </a:tr>
              <a:tr h="349920">
                <a:tc>
                  <a:txBody>
                    <a:bodyPr lIns="90000" rIns="90000" tIns="46800" bIns="46800"/>
                    <a:p>
                      <a:pPr algn="r"/>
                      <a:r>
                        <a:rPr lang="en-US">
                          <a:latin typeface="Arial"/>
                        </a:rPr>
                        <a:t>16</a:t>
                      </a:r>
                      <a:endParaRPr/>
                    </a:p>
                  </a:txBody>
                  <a:tcPr/>
                </a:tc>
                <a:tc>
                  <a:txBody>
                    <a:bodyPr lIns="90000" rIns="90000" tIns="46800" bIns="46800"/>
                    <a:p>
                      <a:pPr algn="ctr"/>
                      <a:r>
                        <a:rPr lang="en-US" sz="1400">
                          <a:latin typeface="DejaVu Sans"/>
                        </a:rPr>
                        <a:t>63    </a:t>
                      </a:r>
                      <a:endParaRPr/>
                    </a:p>
                  </a:txBody>
                  <a:tcPr/>
                </a:tc>
                <a:tc>
                  <a:txBody>
                    <a:bodyPr lIns="90000" rIns="90000" tIns="46800" bIns="46800"/>
                    <a:p>
                      <a:pPr algn="ctr"/>
                      <a:r>
                        <a:rPr lang="en-US" sz="1400">
                          <a:solidFill>
                            <a:srgbClr val="ff0000"/>
                          </a:solidFill>
                          <a:latin typeface="DejaVu Sans"/>
                        </a:rPr>
                        <a:t>76</a:t>
                      </a:r>
                      <a:endParaRPr/>
                    </a:p>
                  </a:txBody>
                  <a:tcPr/>
                </a:tc>
                <a:tc>
                  <a:txBody>
                    <a:bodyPr lIns="90000" rIns="90000" tIns="46800" bIns="46800"/>
                    <a:p>
                      <a:pPr algn="ctr"/>
                      <a:r>
                        <a:rPr lang="en-US" sz="1400">
                          <a:latin typeface="DejaVu Sans"/>
                        </a:rPr>
                        <a:t>69</a:t>
                      </a:r>
                      <a:endParaRPr/>
                    </a:p>
                  </a:txBody>
                  <a:tcPr/>
                </a:tc>
              </a:tr>
              <a:tr h="322560">
                <a:tc>
                  <a:txBody>
                    <a:bodyPr lIns="90000" rIns="90000" tIns="46800" bIns="46800"/>
                    <a:p>
                      <a:pPr algn="r"/>
                      <a:r>
                        <a:rPr lang="en-US" sz="1600">
                          <a:latin typeface="Arial"/>
                        </a:rPr>
                        <a:t>Average</a:t>
                      </a:r>
                      <a:endParaRPr/>
                    </a:p>
                  </a:txBody>
                  <a:tcPr/>
                </a:tc>
                <a:tc>
                  <a:txBody>
                    <a:bodyPr lIns="90000" rIns="90000" tIns="46800" bIns="46800"/>
                    <a:p>
                      <a:pPr algn="ctr"/>
                      <a:r>
                        <a:rPr lang="en-US" sz="1400">
                          <a:latin typeface="DejaVu Sans"/>
                        </a:rPr>
                        <a:t>68    </a:t>
                      </a:r>
                      <a:endParaRPr/>
                    </a:p>
                  </a:txBody>
                  <a:tcPr/>
                </a:tc>
                <a:tc>
                  <a:txBody>
                    <a:bodyPr lIns="90000" rIns="90000" tIns="46800" bIns="46800"/>
                    <a:p>
                      <a:pPr algn="ctr"/>
                      <a:r>
                        <a:rPr lang="en-US" sz="1400">
                          <a:solidFill>
                            <a:srgbClr val="ff0000"/>
                          </a:solidFill>
                          <a:latin typeface="DejaVu Sans"/>
                        </a:rPr>
                        <a:t>77</a:t>
                      </a:r>
                      <a:endParaRPr/>
                    </a:p>
                  </a:txBody>
                  <a:tcPr/>
                </a:tc>
                <a:tc>
                  <a:txBody>
                    <a:bodyPr lIns="90000" rIns="90000" tIns="46800" bIns="46800"/>
                    <a:p>
                      <a:pPr algn="ctr"/>
                      <a:r>
                        <a:rPr lang="en-US" sz="1400">
                          <a:latin typeface="DejaVu Sans"/>
                        </a:rPr>
                        <a:t>74</a:t>
                      </a:r>
                      <a:endParaRPr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44" name="TextShape 3"/>
          <p:cNvSpPr txBox="1"/>
          <p:nvPr/>
        </p:nvSpPr>
        <p:spPr>
          <a:xfrm>
            <a:off x="505800" y="2056680"/>
            <a:ext cx="1997640" cy="8949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lang="en-US">
                <a:latin typeface="DejaVu Sans"/>
              </a:rPr>
              <a:t>Subjects with no impairments in lab</a:t>
            </a:r>
            <a:endParaRPr/>
          </a:p>
        </p:txBody>
      </p:sp>
      <p:sp>
        <p:nvSpPr>
          <p:cNvPr id="645" name="TextShape 4"/>
          <p:cNvSpPr txBox="1"/>
          <p:nvPr/>
        </p:nvSpPr>
        <p:spPr>
          <a:xfrm>
            <a:off x="438480" y="5293080"/>
            <a:ext cx="2116080" cy="6825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lang="en-US">
                <a:latin typeface="DejaVu Sans"/>
              </a:rPr>
              <a:t>Clients in homes</a:t>
            </a:r>
            <a:endParaRPr/>
          </a:p>
        </p:txBody>
      </p:sp>
    </p:spTree>
  </p:cSld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" name="TextShape 1"/>
          <p:cNvSpPr txBox="1"/>
          <p:nvPr/>
        </p:nvSpPr>
        <p:spPr>
          <a:xfrm>
            <a:off x="0" y="325440"/>
            <a:ext cx="10080000" cy="6238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ctr"/>
            <a:r>
              <a:rPr lang="en-US" sz="3600">
                <a:latin typeface="DejaVu Sans"/>
              </a:rPr>
              <a:t>Types of User Interaction</a:t>
            </a:r>
            <a:endParaRPr/>
          </a:p>
        </p:txBody>
      </p:sp>
      <p:pic>
        <p:nvPicPr>
          <p:cNvPr id="647" name="" descr=""/>
          <p:cNvPicPr/>
          <p:nvPr/>
        </p:nvPicPr>
        <p:blipFill>
          <a:blip r:embed="rId1"/>
          <a:stretch/>
        </p:blipFill>
        <p:spPr>
          <a:xfrm>
            <a:off x="1368360" y="3430080"/>
            <a:ext cx="2107440" cy="2170800"/>
          </a:xfrm>
          <a:prstGeom prst="rect">
            <a:avLst/>
          </a:prstGeom>
          <a:ln>
            <a:noFill/>
          </a:ln>
        </p:spPr>
      </p:pic>
      <p:sp>
        <p:nvSpPr>
          <p:cNvPr id="648" name="CustomShape 2"/>
          <p:cNvSpPr/>
          <p:nvPr/>
        </p:nvSpPr>
        <p:spPr>
          <a:xfrm>
            <a:off x="2329920" y="1232280"/>
            <a:ext cx="1822320" cy="1407960"/>
          </a:xfrm>
          <a:prstGeom prst="cloudCallout">
            <a:avLst>
              <a:gd name="adj1" fmla="val 4539"/>
              <a:gd name="adj2" fmla="val 31709"/>
            </a:avLst>
          </a:prstGeom>
          <a:solidFill>
            <a:srgbClr val="cccccc"/>
          </a:solidFill>
          <a:ln>
            <a:solidFill>
              <a:srgbClr val="000000"/>
            </a:solidFill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/>
          <a:p>
            <a:pPr algn="ctr"/>
            <a:r>
              <a:rPr lang="en-US">
                <a:latin typeface="DejaVu Sans"/>
              </a:rPr>
              <a:t>Mental Task</a:t>
            </a:r>
            <a:endParaRPr/>
          </a:p>
        </p:txBody>
      </p:sp>
      <p:pic>
        <p:nvPicPr>
          <p:cNvPr id="649" name="" descr=""/>
          <p:cNvPicPr/>
          <p:nvPr/>
        </p:nvPicPr>
        <p:blipFill>
          <a:blip r:embed="rId2"/>
          <a:stretch/>
        </p:blipFill>
        <p:spPr>
          <a:xfrm>
            <a:off x="5117760" y="3804840"/>
            <a:ext cx="1964160" cy="1677240"/>
          </a:xfrm>
          <a:prstGeom prst="rect">
            <a:avLst/>
          </a:prstGeom>
          <a:ln>
            <a:noFill/>
          </a:ln>
        </p:spPr>
      </p:pic>
      <p:sp>
        <p:nvSpPr>
          <p:cNvPr id="650" name="CustomShape 3"/>
          <p:cNvSpPr/>
          <p:nvPr/>
        </p:nvSpPr>
        <p:spPr>
          <a:xfrm>
            <a:off x="3893040" y="4151880"/>
            <a:ext cx="755640" cy="331560"/>
          </a:xfrm>
          <a:prstGeom prst="leftArrow">
            <a:avLst>
              <a:gd name="adj1" fmla="val 5400"/>
              <a:gd name="adj2" fmla="val 5400"/>
            </a:avLst>
          </a:prstGeom>
          <a:solidFill>
            <a:srgbClr val="99ccff"/>
          </a:solidFill>
          <a:ln>
            <a:solidFill>
              <a:srgbClr val="000000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651" name="TextShape 4"/>
          <p:cNvSpPr txBox="1"/>
          <p:nvPr/>
        </p:nvSpPr>
        <p:spPr>
          <a:xfrm>
            <a:off x="5197320" y="1739160"/>
            <a:ext cx="3427200" cy="14313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ctr"/>
            <a:r>
              <a:rPr lang="en-US">
                <a:latin typeface="DejaVu Sans"/>
              </a:rPr>
              <a:t>spontaneous</a:t>
            </a:r>
            <a:endParaRPr/>
          </a:p>
          <a:p>
            <a:pPr algn="ctr"/>
            <a:endParaRPr/>
          </a:p>
          <a:p>
            <a:pPr algn="ctr"/>
            <a:r>
              <a:rPr lang="en-US">
                <a:latin typeface="DejaVu Sans"/>
              </a:rPr>
              <a:t>versus</a:t>
            </a:r>
            <a:endParaRPr/>
          </a:p>
          <a:p>
            <a:pPr algn="ctr"/>
            <a:endParaRPr/>
          </a:p>
          <a:p>
            <a:pPr algn="ctr"/>
            <a:r>
              <a:rPr lang="en-US">
                <a:latin typeface="DejaVu Sans"/>
              </a:rPr>
              <a:t>stimulus driven</a:t>
            </a:r>
            <a:endParaRPr/>
          </a:p>
        </p:txBody>
      </p:sp>
      <p:sp>
        <p:nvSpPr>
          <p:cNvPr id="652" name="Line 5"/>
          <p:cNvSpPr/>
          <p:nvPr/>
        </p:nvSpPr>
        <p:spPr>
          <a:xfrm flipH="1">
            <a:off x="4420800" y="1925640"/>
            <a:ext cx="1584360" cy="103680"/>
          </a:xfrm>
          <a:prstGeom prst="line">
            <a:avLst/>
          </a:prstGeom>
          <a:ln>
            <a:solidFill>
              <a:srgbClr val="000000"/>
            </a:solidFill>
            <a:tailEnd len="med" type="triangle" w="med"/>
          </a:ln>
        </p:spPr>
      </p:sp>
      <p:sp>
        <p:nvSpPr>
          <p:cNvPr id="653" name="Line 6"/>
          <p:cNvSpPr/>
          <p:nvPr/>
        </p:nvSpPr>
        <p:spPr>
          <a:xfrm flipH="1">
            <a:off x="6325920" y="3261240"/>
            <a:ext cx="507240" cy="538560"/>
          </a:xfrm>
          <a:prstGeom prst="line">
            <a:avLst/>
          </a:prstGeom>
          <a:ln>
            <a:solidFill>
              <a:srgbClr val="000000"/>
            </a:solidFill>
            <a:tailEnd len="med" type="triangle" w="med"/>
          </a:ln>
        </p:spPr>
      </p:sp>
      <p:sp>
        <p:nvSpPr>
          <p:cNvPr id="654" name="CustomShape 7"/>
          <p:cNvSpPr/>
          <p:nvPr/>
        </p:nvSpPr>
        <p:spPr>
          <a:xfrm>
            <a:off x="587880" y="854640"/>
            <a:ext cx="7998480" cy="2087280"/>
          </a:xfrm>
          <a:prstGeom prst="ellipse">
            <a:avLst/>
          </a:prstGeom>
          <a:noFill/>
          <a:ln w="3672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</p:sp>
    </p:spTree>
  </p:cSld>
  <p:timing>
    <p:tnLst>
      <p:par>
        <p:cTn id="55" dur="indefinite" restart="never" nodeType="tmRoot">
          <p:childTnLst>
            <p:seq>
              <p:cTn id="56" nodeType="mainSeq">
                <p:childTnLst>
                  <p:par>
                    <p:cTn id="57" fill="freeze">
                      <p:stCondLst>
                        <p:cond delay="indefinite"/>
                      </p:stCondLst>
                      <p:childTnLst>
                        <p:par>
                          <p:cTn id="58" fill="freeze">
                            <p:stCondLst>
                              <p:cond delay="0"/>
                            </p:stCondLst>
                            <p:childTnLst>
                              <p:par>
                                <p:cTn id="5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" name="TextShape 1"/>
          <p:cNvSpPr txBox="1"/>
          <p:nvPr/>
        </p:nvSpPr>
        <p:spPr>
          <a:xfrm>
            <a:off x="0" y="314640"/>
            <a:ext cx="10080000" cy="7556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ctr"/>
            <a:r>
              <a:rPr lang="en-US" sz="3600">
                <a:latin typeface="DejaVu Sans"/>
              </a:rPr>
              <a:t>Wheelchair Control with Mental Tasks</a:t>
            </a:r>
            <a:endParaRPr/>
          </a:p>
        </p:txBody>
      </p:sp>
      <p:sp>
        <p:nvSpPr>
          <p:cNvPr id="656" name="TextShape 2"/>
          <p:cNvSpPr txBox="1"/>
          <p:nvPr/>
        </p:nvSpPr>
        <p:spPr>
          <a:xfrm>
            <a:off x="264600" y="1409760"/>
            <a:ext cx="2819160" cy="54687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>
              <a:lnSpc>
                <a:spcPct val="100000"/>
              </a:lnSpc>
              <a:buBlip>
                <a:blip r:embed="rId1"/>
              </a:buBlip>
            </a:pPr>
            <a:r>
              <a:rPr lang="en-US" sz="2000">
                <a:latin typeface="DejaVu Sans"/>
              </a:rPr>
              <a:t>MAIA Project.  Jose del R. Millan, IDIAP, Switzerland.</a:t>
            </a: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  <a:buBlip>
                <a:blip r:embed="rId2"/>
              </a:buBlip>
            </a:pPr>
            <a:r>
              <a:rPr lang="en-US" sz="2000">
                <a:latin typeface="DejaVu Sans"/>
              </a:rPr>
              <a:t>Imagined right hand to turn right</a:t>
            </a: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  <a:buBlip>
                <a:blip r:embed="rId3"/>
              </a:buBlip>
            </a:pPr>
            <a:r>
              <a:rPr lang="en-US" sz="2000">
                <a:latin typeface="DejaVu Sans"/>
              </a:rPr>
              <a:t>Imagined left foot to turn left</a:t>
            </a: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  <a:buBlip>
                <a:blip r:embed="rId4"/>
              </a:buBlip>
            </a:pPr>
            <a:r>
              <a:rPr lang="en-US" sz="2000">
                <a:latin typeface="DejaVu Sans"/>
              </a:rPr>
              <a:t>Imagine words starting with same letter to go forward</a:t>
            </a: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  <a:buBlip>
                <a:blip r:embed="rId5"/>
              </a:buBlip>
            </a:pPr>
            <a:r>
              <a:rPr lang="en-US" sz="2000">
                <a:latin typeface="DejaVu Sans"/>
              </a:rPr>
              <a:t>sensing built into wheelchair prevents collisions</a:t>
            </a:r>
            <a:endParaRPr/>
          </a:p>
        </p:txBody>
      </p:sp>
      <p:sp>
        <p:nvSpPr>
          <p:cNvPr id="657" name="TextShape 3"/>
          <p:cNvSpPr txBox="1"/>
          <p:nvPr/>
        </p:nvSpPr>
        <p:spPr>
          <a:xfrm>
            <a:off x="64800" y="6953400"/>
            <a:ext cx="10015200" cy="4129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r"/>
            <a:r>
              <a:rPr lang="en-US" sz="1200">
                <a:latin typeface="DejaVu Sans"/>
              </a:rPr>
              <a:t>Vanacker, Millan, et al., </a:t>
            </a:r>
            <a:r>
              <a:rPr i="1" lang="en-US" sz="1200">
                <a:latin typeface="DejaVu Sans"/>
              </a:rPr>
              <a:t>Computational Intelligence and Neuroscience</a:t>
            </a:r>
            <a:r>
              <a:rPr lang="en-US" sz="1200">
                <a:latin typeface="DejaVu Sans"/>
              </a:rPr>
              <a:t>, 2007, Article ID 25130</a:t>
            </a:r>
            <a:endParaRPr/>
          </a:p>
        </p:txBody>
      </p:sp>
    </p:spTree>
  </p:cSld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8" name="TextShape 1"/>
          <p:cNvSpPr txBox="1"/>
          <p:nvPr/>
        </p:nvSpPr>
        <p:spPr>
          <a:xfrm>
            <a:off x="0" y="314640"/>
            <a:ext cx="10080000" cy="7556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ctr"/>
            <a:r>
              <a:rPr lang="en-US" sz="3600">
                <a:latin typeface="DejaVu Sans"/>
              </a:rPr>
              <a:t>Mental Task Accuracy in Lab and Home</a:t>
            </a:r>
            <a:endParaRPr/>
          </a:p>
        </p:txBody>
      </p:sp>
      <p:sp>
        <p:nvSpPr>
          <p:cNvPr id="659" name="TextShape 2"/>
          <p:cNvSpPr txBox="1"/>
          <p:nvPr/>
        </p:nvSpPr>
        <p:spPr>
          <a:xfrm>
            <a:off x="2132640" y="1904760"/>
            <a:ext cx="7196040" cy="38048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lang="en-US" sz="2200">
                <a:latin typeface="DejaVu Sans"/>
              </a:rPr>
              <a:t>Cube - Visualize a spinning cube</a:t>
            </a:r>
            <a:endParaRPr/>
          </a:p>
          <a:p>
            <a:endParaRPr/>
          </a:p>
          <a:p>
            <a:r>
              <a:rPr lang="en-US" sz="2200">
                <a:latin typeface="DejaVu Sans"/>
              </a:rPr>
              <a:t>Count - Silently count backwards from 100 by 3’s</a:t>
            </a:r>
            <a:endParaRPr/>
          </a:p>
          <a:p>
            <a:endParaRPr/>
          </a:p>
          <a:p>
            <a:r>
              <a:rPr lang="en-US" sz="2200">
                <a:latin typeface="DejaVu Sans"/>
              </a:rPr>
              <a:t>Fist - Imagine clenching right hand into a fist</a:t>
            </a:r>
            <a:endParaRPr/>
          </a:p>
          <a:p>
            <a:endParaRPr/>
          </a:p>
          <a:p>
            <a:r>
              <a:rPr lang="en-US" sz="2200">
                <a:latin typeface="DejaVu Sans"/>
              </a:rPr>
              <a:t>Song - Silently sing a favorite song</a:t>
            </a:r>
            <a:endParaRPr/>
          </a:p>
          <a:p>
            <a:endParaRPr/>
          </a:p>
          <a:p>
            <a:endParaRPr/>
          </a:p>
          <a:p>
            <a:r>
              <a:rPr lang="en-US" sz="2200">
                <a:latin typeface="DejaVu Sans"/>
              </a:rPr>
              <a:t>Perform each one for 10 seconds.</a:t>
            </a:r>
            <a:endParaRPr/>
          </a:p>
          <a:p>
            <a:r>
              <a:rPr lang="en-US" sz="2200">
                <a:latin typeface="DejaVu Sans"/>
              </a:rPr>
              <a:t>Each task repeated 5 times.</a:t>
            </a:r>
            <a:endParaRPr/>
          </a:p>
        </p:txBody>
      </p:sp>
    </p:spTree>
  </p:cSld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0" name="TextShape 1"/>
          <p:cNvSpPr txBox="1"/>
          <p:nvPr/>
        </p:nvSpPr>
        <p:spPr>
          <a:xfrm>
            <a:off x="0" y="201960"/>
            <a:ext cx="10080000" cy="6238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ctr"/>
            <a:r>
              <a:rPr lang="en-US" sz="2800">
                <a:latin typeface="DejaVu Sans"/>
              </a:rPr>
              <a:t>Accuracy of Detecting Correct Mental Task</a:t>
            </a:r>
            <a:endParaRPr/>
          </a:p>
        </p:txBody>
      </p:sp>
      <p:graphicFrame>
        <p:nvGraphicFramePr>
          <p:cNvPr id="661" name="Table 2"/>
          <p:cNvGraphicFramePr/>
          <p:nvPr/>
        </p:nvGraphicFramePr>
        <p:xfrm>
          <a:off x="2583720" y="1092240"/>
          <a:ext cx="3139560" cy="6156360"/>
        </p:xfrm>
        <a:graphic>
          <a:graphicData uri="http://schemas.openxmlformats.org/drawingml/2006/table">
            <a:tbl>
              <a:tblPr/>
              <a:tblGrid>
                <a:gridCol w="1032480"/>
                <a:gridCol w="2107440"/>
              </a:tblGrid>
              <a:tr h="361440">
                <a:tc>
                  <a:tcPr/>
                </a:tc>
                <a:tc>
                  <a:txBody>
                    <a:bodyPr lIns="90000" rIns="90000" tIns="46800" bIns="46800"/>
                    <a:p>
                      <a:pPr algn="ctr"/>
                      <a:r>
                        <a:rPr lang="en-US">
                          <a:latin typeface="DejaVu Sans"/>
                        </a:rPr>
                        <a:t>G.Tec</a:t>
                      </a:r>
                      <a:endParaRPr/>
                    </a:p>
                  </a:txBody>
                  <a:tcPr/>
                </a:tc>
              </a:tr>
              <a:tr h="362160">
                <a:tc>
                  <a:txBody>
                    <a:bodyPr lIns="90000" rIns="90000" tIns="46800" bIns="46800"/>
                    <a:p>
                      <a:pPr algn="r"/>
                      <a:r>
                        <a:rPr lang="en-US">
                          <a:latin typeface="Arial"/>
                        </a:rPr>
                        <a:t>1</a:t>
                      </a:r>
                      <a:endParaRPr/>
                    </a:p>
                  </a:txBody>
                  <a:tcPr/>
                </a:tc>
                <a:tc>
                  <a:txBody>
                    <a:bodyPr lIns="90000" rIns="90000" tIns="46800" bIns="46800"/>
                    <a:p>
                      <a:pPr algn="ctr"/>
                      <a:r>
                        <a:rPr lang="en-US">
                          <a:latin typeface="DejaVu Sans"/>
                        </a:rPr>
                        <a:t>85 %</a:t>
                      </a:r>
                      <a:endParaRPr/>
                    </a:p>
                  </a:txBody>
                  <a:tcPr/>
                </a:tc>
              </a:tr>
              <a:tr h="362160">
                <a:tc>
                  <a:txBody>
                    <a:bodyPr lIns="90000" rIns="90000" tIns="46800" bIns="46800"/>
                    <a:p>
                      <a:pPr algn="r"/>
                      <a:r>
                        <a:rPr lang="en-US">
                          <a:latin typeface="Arial"/>
                        </a:rPr>
                        <a:t>2</a:t>
                      </a:r>
                      <a:endParaRPr/>
                    </a:p>
                  </a:txBody>
                  <a:tcPr/>
                </a:tc>
                <a:tc>
                  <a:txBody>
                    <a:bodyPr lIns="90000" rIns="90000" tIns="46800" bIns="46800"/>
                    <a:p>
                      <a:pPr algn="ctr"/>
                      <a:r>
                        <a:rPr lang="en-US">
                          <a:solidFill>
                            <a:srgbClr val="000000"/>
                          </a:solidFill>
                          <a:latin typeface="DejaVu Sans"/>
                        </a:rPr>
                        <a:t>80</a:t>
                      </a:r>
                      <a:r>
                        <a:rPr lang="en-US">
                          <a:latin typeface="DejaVu Sans"/>
                        </a:rPr>
                        <a:t>    </a:t>
                      </a:r>
                      <a:endParaRPr/>
                    </a:p>
                  </a:txBody>
                  <a:tcPr/>
                </a:tc>
              </a:tr>
              <a:tr h="362160">
                <a:tc>
                  <a:txBody>
                    <a:bodyPr lIns="90000" rIns="90000" tIns="46800" bIns="46800"/>
                    <a:p>
                      <a:pPr algn="r"/>
                      <a:r>
                        <a:rPr lang="en-US">
                          <a:latin typeface="Arial"/>
                        </a:rPr>
                        <a:t>3</a:t>
                      </a:r>
                      <a:endParaRPr/>
                    </a:p>
                  </a:txBody>
                  <a:tcPr/>
                </a:tc>
                <a:tc>
                  <a:txBody>
                    <a:bodyPr lIns="90000" rIns="90000" tIns="46800" bIns="46800"/>
                    <a:p>
                      <a:pPr algn="ctr"/>
                      <a:r>
                        <a:rPr lang="en-US">
                          <a:solidFill>
                            <a:srgbClr val="000000"/>
                          </a:solidFill>
                          <a:latin typeface="DejaVu Sans"/>
                        </a:rPr>
                        <a:t>90</a:t>
                      </a:r>
                      <a:r>
                        <a:rPr lang="en-US">
                          <a:latin typeface="DejaVu Sans"/>
                        </a:rPr>
                        <a:t>    </a:t>
                      </a:r>
                      <a:endParaRPr/>
                    </a:p>
                  </a:txBody>
                  <a:tcPr/>
                </a:tc>
              </a:tr>
              <a:tr h="362160">
                <a:tc>
                  <a:txBody>
                    <a:bodyPr lIns="90000" rIns="90000" tIns="46800" bIns="46800"/>
                    <a:p>
                      <a:pPr algn="r"/>
                      <a:r>
                        <a:rPr lang="en-US">
                          <a:latin typeface="Arial"/>
                        </a:rPr>
                        <a:t>4</a:t>
                      </a:r>
                      <a:endParaRPr/>
                    </a:p>
                  </a:txBody>
                  <a:tcPr/>
                </a:tc>
                <a:tc>
                  <a:txBody>
                    <a:bodyPr lIns="90000" rIns="90000" tIns="46800" bIns="46800"/>
                    <a:p>
                      <a:pPr algn="ctr"/>
                      <a:r>
                        <a:rPr lang="en-US">
                          <a:latin typeface="DejaVu Sans"/>
                        </a:rPr>
                        <a:t>95    </a:t>
                      </a:r>
                      <a:endParaRPr/>
                    </a:p>
                  </a:txBody>
                  <a:tcPr/>
                </a:tc>
              </a:tr>
              <a:tr h="362160">
                <a:tc>
                  <a:txBody>
                    <a:bodyPr lIns="90000" rIns="90000" tIns="46800" bIns="46800"/>
                    <a:p>
                      <a:pPr algn="r"/>
                      <a:r>
                        <a:rPr lang="en-US">
                          <a:latin typeface="Arial"/>
                        </a:rPr>
                        <a:t>5</a:t>
                      </a:r>
                      <a:endParaRPr/>
                    </a:p>
                  </a:txBody>
                  <a:tcPr/>
                </a:tc>
                <a:tc>
                  <a:txBody>
                    <a:bodyPr lIns="90000" rIns="90000" tIns="46800" bIns="46800"/>
                    <a:p>
                      <a:pPr algn="ctr"/>
                      <a:r>
                        <a:rPr lang="en-US">
                          <a:latin typeface="DejaVu Sans"/>
                        </a:rPr>
                        <a:t>65    </a:t>
                      </a:r>
                      <a:endParaRPr/>
                    </a:p>
                  </a:txBody>
                  <a:tcPr/>
                </a:tc>
              </a:tr>
              <a:tr h="362160">
                <a:tc>
                  <a:txBody>
                    <a:bodyPr lIns="90000" rIns="90000" tIns="46800" bIns="46800"/>
                    <a:p>
                      <a:pPr algn="r"/>
                      <a:r>
                        <a:rPr lang="en-US">
                          <a:latin typeface="Arial"/>
                        </a:rPr>
                        <a:t>6</a:t>
                      </a:r>
                      <a:endParaRPr/>
                    </a:p>
                  </a:txBody>
                  <a:tcPr/>
                </a:tc>
                <a:tc>
                  <a:txBody>
                    <a:bodyPr lIns="90000" rIns="90000" tIns="46800" bIns="46800"/>
                    <a:p>
                      <a:pPr algn="ctr"/>
                      <a:r>
                        <a:rPr lang="en-US">
                          <a:solidFill>
                            <a:srgbClr val="000000"/>
                          </a:solidFill>
                          <a:latin typeface="DejaVu Sans"/>
                        </a:rPr>
                        <a:t>95</a:t>
                      </a:r>
                      <a:r>
                        <a:rPr lang="en-US">
                          <a:latin typeface="DejaVu Sans"/>
                        </a:rPr>
                        <a:t>    </a:t>
                      </a:r>
                      <a:endParaRPr/>
                    </a:p>
                  </a:txBody>
                  <a:tcPr/>
                </a:tc>
              </a:tr>
              <a:tr h="362160">
                <a:tc>
                  <a:txBody>
                    <a:bodyPr lIns="90000" rIns="90000" tIns="46800" bIns="46800"/>
                    <a:p>
                      <a:pPr algn="r"/>
                      <a:r>
                        <a:rPr lang="en-US">
                          <a:latin typeface="Arial"/>
                        </a:rPr>
                        <a:t>7</a:t>
                      </a:r>
                      <a:endParaRPr/>
                    </a:p>
                  </a:txBody>
                  <a:tcPr/>
                </a:tc>
                <a:tc>
                  <a:txBody>
                    <a:bodyPr lIns="90000" rIns="90000" tIns="46800" bIns="46800"/>
                    <a:p>
                      <a:pPr algn="ctr"/>
                      <a:r>
                        <a:rPr lang="en-US">
                          <a:latin typeface="DejaVu Sans"/>
                        </a:rPr>
                        <a:t>70    </a:t>
                      </a:r>
                      <a:endParaRPr/>
                    </a:p>
                  </a:txBody>
                  <a:tcPr/>
                </a:tc>
              </a:tr>
              <a:tr h="362160">
                <a:tc>
                  <a:txBody>
                    <a:bodyPr lIns="90000" rIns="90000" tIns="46800" bIns="46800"/>
                    <a:p>
                      <a:pPr algn="r"/>
                      <a:r>
                        <a:rPr lang="en-US">
                          <a:latin typeface="Arial"/>
                        </a:rPr>
                        <a:t>8</a:t>
                      </a:r>
                      <a:endParaRPr/>
                    </a:p>
                  </a:txBody>
                  <a:tcPr/>
                </a:tc>
                <a:tc>
                  <a:txBody>
                    <a:bodyPr lIns="90000" rIns="90000" tIns="46800" bIns="46800"/>
                    <a:p>
                      <a:pPr algn="ctr"/>
                      <a:r>
                        <a:rPr lang="en-US">
                          <a:latin typeface="DejaVu Sans"/>
                        </a:rPr>
                        <a:t>95    </a:t>
                      </a:r>
                      <a:endParaRPr/>
                    </a:p>
                  </a:txBody>
                  <a:tcPr/>
                </a:tc>
              </a:tr>
              <a:tr h="362160">
                <a:tc>
                  <a:txBody>
                    <a:bodyPr lIns="90000" rIns="90000" tIns="46800" bIns="46800"/>
                    <a:p>
                      <a:pPr algn="r"/>
                      <a:r>
                        <a:rPr lang="en-US">
                          <a:latin typeface="Arial"/>
                        </a:rPr>
                        <a:t>9</a:t>
                      </a:r>
                      <a:endParaRPr/>
                    </a:p>
                  </a:txBody>
                  <a:tcPr/>
                </a:tc>
                <a:tc>
                  <a:txBody>
                    <a:bodyPr lIns="90000" rIns="90000" tIns="46800" bIns="46800"/>
                    <a:p>
                      <a:pPr algn="ctr"/>
                      <a:r>
                        <a:rPr lang="en-US">
                          <a:solidFill>
                            <a:srgbClr val="000000"/>
                          </a:solidFill>
                          <a:latin typeface="DejaVu Sans"/>
                        </a:rPr>
                        <a:t>75</a:t>
                      </a:r>
                      <a:r>
                        <a:rPr lang="en-US">
                          <a:latin typeface="DejaVu Sans"/>
                        </a:rPr>
                        <a:t>    </a:t>
                      </a:r>
                      <a:endParaRPr/>
                    </a:p>
                  </a:txBody>
                  <a:tcPr/>
                </a:tc>
              </a:tr>
              <a:tr h="362160">
                <a:tc>
                  <a:txBody>
                    <a:bodyPr lIns="90000" rIns="90000" tIns="46800" bIns="46800"/>
                    <a:p>
                      <a:pPr algn="r"/>
                      <a:r>
                        <a:rPr lang="en-US" sz="1600">
                          <a:latin typeface="Arial"/>
                        </a:rPr>
                        <a:t>Average</a:t>
                      </a:r>
                      <a:endParaRPr/>
                    </a:p>
                  </a:txBody>
                  <a:tcPr/>
                </a:tc>
                <a:tc>
                  <a:txBody>
                    <a:bodyPr lIns="90000" rIns="90000" tIns="46800" bIns="46800"/>
                    <a:p>
                      <a:pPr algn="ctr"/>
                      <a:r>
                        <a:rPr lang="en-US">
                          <a:latin typeface="DejaVu Sans"/>
                        </a:rPr>
                        <a:t>83    </a:t>
                      </a:r>
                      <a:endParaRPr/>
                    </a:p>
                  </a:txBody>
                  <a:tcPr/>
                </a:tc>
              </a:tr>
              <a:tr h="362160">
                <a:tc>
                  <a:txBody>
                    <a:bodyPr lIns="90000" rIns="90000" tIns="46800" bIns="46800"/>
                    <a:p>
                      <a:pPr algn="r"/>
                      <a:r>
                        <a:rPr lang="en-US">
                          <a:latin typeface="Arial"/>
                        </a:rPr>
                        <a:t>10</a:t>
                      </a:r>
                      <a:endParaRPr/>
                    </a:p>
                  </a:txBody>
                  <a:tcPr/>
                </a:tc>
                <a:tc>
                  <a:txBody>
                    <a:bodyPr lIns="90000" rIns="90000" tIns="46800" bIns="46800"/>
                    <a:p>
                      <a:pPr algn="ctr"/>
                      <a:r>
                        <a:rPr lang="en-US">
                          <a:solidFill>
                            <a:srgbClr val="000000"/>
                          </a:solidFill>
                          <a:latin typeface="DejaVu Sans"/>
                        </a:rPr>
                        <a:t>40 </a:t>
                      </a:r>
                      <a:r>
                        <a:rPr lang="en-US">
                          <a:latin typeface="DejaVu Sans"/>
                        </a:rPr>
                        <a:t>   </a:t>
                      </a:r>
                      <a:endParaRPr/>
                    </a:p>
                  </a:txBody>
                  <a:tcPr/>
                </a:tc>
              </a:tr>
              <a:tr h="362160">
                <a:tc>
                  <a:txBody>
                    <a:bodyPr lIns="90000" rIns="90000" tIns="46800" bIns="46800"/>
                    <a:p>
                      <a:pPr algn="r"/>
                      <a:r>
                        <a:rPr lang="en-US">
                          <a:latin typeface="Arial"/>
                        </a:rPr>
                        <a:t>11</a:t>
                      </a:r>
                      <a:endParaRPr/>
                    </a:p>
                  </a:txBody>
                  <a:tcPr/>
                </a:tc>
                <a:tc>
                  <a:txBody>
                    <a:bodyPr lIns="90000" rIns="90000" tIns="46800" bIns="46800"/>
                    <a:p>
                      <a:pPr algn="ctr"/>
                      <a:r>
                        <a:rPr lang="en-US">
                          <a:latin typeface="DejaVu Sans"/>
                        </a:rPr>
                        <a:t>70    </a:t>
                      </a:r>
                      <a:endParaRPr/>
                    </a:p>
                  </a:txBody>
                  <a:tcPr/>
                </a:tc>
              </a:tr>
              <a:tr h="362160">
                <a:tc>
                  <a:txBody>
                    <a:bodyPr lIns="90000" rIns="90000" tIns="46800" bIns="46800"/>
                    <a:p>
                      <a:pPr algn="r"/>
                      <a:r>
                        <a:rPr lang="en-US">
                          <a:latin typeface="Arial"/>
                        </a:rPr>
                        <a:t>12</a:t>
                      </a:r>
                      <a:endParaRPr/>
                    </a:p>
                  </a:txBody>
                  <a:tcPr/>
                </a:tc>
                <a:tc>
                  <a:txBody>
                    <a:bodyPr lIns="90000" rIns="90000" tIns="46800" bIns="46800"/>
                    <a:p>
                      <a:pPr algn="ctr"/>
                      <a:r>
                        <a:rPr lang="en-US">
                          <a:latin typeface="DejaVu Sans"/>
                        </a:rPr>
                        <a:t>50    </a:t>
                      </a:r>
                      <a:endParaRPr/>
                    </a:p>
                  </a:txBody>
                  <a:tcPr/>
                </a:tc>
              </a:tr>
              <a:tr h="362160">
                <a:tc>
                  <a:txBody>
                    <a:bodyPr lIns="90000" rIns="90000" tIns="46800" bIns="46800"/>
                    <a:p>
                      <a:pPr algn="r"/>
                      <a:r>
                        <a:rPr lang="en-US">
                          <a:latin typeface="Arial"/>
                        </a:rPr>
                        <a:t>13</a:t>
                      </a:r>
                      <a:endParaRPr/>
                    </a:p>
                  </a:txBody>
                  <a:tcPr/>
                </a:tc>
                <a:tc>
                  <a:txBody>
                    <a:bodyPr lIns="90000" rIns="90000" tIns="46800" bIns="46800"/>
                    <a:p>
                      <a:pPr algn="ctr"/>
                      <a:r>
                        <a:rPr lang="en-US">
                          <a:latin typeface="DejaVu Sans"/>
                        </a:rPr>
                        <a:t>88    </a:t>
                      </a:r>
                      <a:endParaRPr/>
                    </a:p>
                  </a:txBody>
                  <a:tcPr/>
                </a:tc>
              </a:tr>
              <a:tr h="362160">
                <a:tc>
                  <a:txBody>
                    <a:bodyPr lIns="90000" rIns="90000" tIns="46800" bIns="46800"/>
                    <a:p>
                      <a:pPr algn="r"/>
                      <a:r>
                        <a:rPr lang="en-US">
                          <a:latin typeface="Arial"/>
                        </a:rPr>
                        <a:t>14</a:t>
                      </a:r>
                      <a:endParaRPr/>
                    </a:p>
                  </a:txBody>
                  <a:tcPr/>
                </a:tc>
                <a:tc>
                  <a:txBody>
                    <a:bodyPr lIns="90000" rIns="90000" tIns="46800" bIns="46800"/>
                    <a:p>
                      <a:pPr algn="ctr"/>
                      <a:r>
                        <a:rPr lang="en-US">
                          <a:solidFill>
                            <a:srgbClr val="000000"/>
                          </a:solidFill>
                          <a:latin typeface="DejaVu Sans"/>
                        </a:rPr>
                        <a:t>60</a:t>
                      </a:r>
                      <a:r>
                        <a:rPr lang="en-US">
                          <a:latin typeface="DejaVu Sans"/>
                        </a:rPr>
                        <a:t>    </a:t>
                      </a:r>
                      <a:endParaRPr/>
                    </a:p>
                  </a:txBody>
                  <a:tcPr/>
                </a:tc>
              </a:tr>
              <a:tr h="362520">
                <a:tc>
                  <a:txBody>
                    <a:bodyPr lIns="90000" rIns="90000" tIns="46800" bIns="46800"/>
                    <a:p>
                      <a:pPr algn="r"/>
                      <a:r>
                        <a:rPr lang="en-US" sz="1600">
                          <a:latin typeface="Arial"/>
                        </a:rPr>
                        <a:t>Average</a:t>
                      </a:r>
                      <a:endParaRPr/>
                    </a:p>
                  </a:txBody>
                  <a:tcPr/>
                </a:tc>
                <a:tc>
                  <a:txBody>
                    <a:bodyPr lIns="90000" rIns="90000" tIns="46800" bIns="46800"/>
                    <a:p>
                      <a:pPr algn="ctr"/>
                      <a:r>
                        <a:rPr lang="en-US">
                          <a:latin typeface="DejaVu Sans"/>
                        </a:rPr>
                        <a:t>62    </a:t>
                      </a:r>
                      <a:endParaRPr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62" name="TextShape 3"/>
          <p:cNvSpPr txBox="1"/>
          <p:nvPr/>
        </p:nvSpPr>
        <p:spPr>
          <a:xfrm>
            <a:off x="505800" y="2056680"/>
            <a:ext cx="1997640" cy="8949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lang="en-US">
                <a:latin typeface="DejaVu Sans"/>
              </a:rPr>
              <a:t>Subjects with no impairments in lab</a:t>
            </a:r>
            <a:endParaRPr/>
          </a:p>
        </p:txBody>
      </p:sp>
      <p:sp>
        <p:nvSpPr>
          <p:cNvPr id="663" name="TextShape 4"/>
          <p:cNvSpPr txBox="1"/>
          <p:nvPr/>
        </p:nvSpPr>
        <p:spPr>
          <a:xfrm>
            <a:off x="438480" y="5293080"/>
            <a:ext cx="2116080" cy="6825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lang="en-US">
                <a:latin typeface="DejaVu Sans"/>
              </a:rPr>
              <a:t>Clients in homes</a:t>
            </a:r>
            <a:endParaRPr/>
          </a:p>
        </p:txBody>
      </p:sp>
      <p:pic>
        <p:nvPicPr>
          <p:cNvPr id="664" name="Picture 2" descr=""/>
          <p:cNvPicPr/>
          <p:nvPr/>
        </p:nvPicPr>
        <p:blipFill>
          <a:blip r:embed="rId1"/>
          <a:stretch/>
        </p:blipFill>
        <p:spPr>
          <a:xfrm>
            <a:off x="6544080" y="3398760"/>
            <a:ext cx="2994480" cy="3011760"/>
          </a:xfrm>
          <a:prstGeom prst="rect">
            <a:avLst/>
          </a:prstGeom>
          <a:ln>
            <a:noFill/>
          </a:ln>
        </p:spPr>
      </p:pic>
      <p:sp>
        <p:nvSpPr>
          <p:cNvPr id="665" name="CustomShape 5"/>
          <p:cNvSpPr/>
          <p:nvPr/>
        </p:nvSpPr>
        <p:spPr>
          <a:xfrm>
            <a:off x="8379360" y="4067280"/>
            <a:ext cx="657720" cy="202320"/>
          </a:xfrm>
          <a:prstGeom prst="rect">
            <a:avLst/>
          </a:prstGeom>
          <a:solidFill>
            <a:srgbClr val="ffcc99"/>
          </a:solidFill>
          <a:ln>
            <a:solidFill>
              <a:srgbClr val="000000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666" name="TextShape 6"/>
          <p:cNvSpPr txBox="1"/>
          <p:nvPr/>
        </p:nvSpPr>
        <p:spPr>
          <a:xfrm>
            <a:off x="8437680" y="4025520"/>
            <a:ext cx="809280" cy="2548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lang="en-US" sz="1100">
                <a:latin typeface="DejaVu Sans"/>
              </a:rPr>
              <a:t>Song</a:t>
            </a:r>
            <a:endParaRPr/>
          </a:p>
        </p:txBody>
      </p:sp>
      <p:sp>
        <p:nvSpPr>
          <p:cNvPr id="667" name="TextShape 7"/>
          <p:cNvSpPr txBox="1"/>
          <p:nvPr/>
        </p:nvSpPr>
        <p:spPr>
          <a:xfrm>
            <a:off x="6009120" y="1190880"/>
            <a:ext cx="2087280" cy="14313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lang="en-US">
                <a:latin typeface="DejaVu Sans"/>
              </a:rPr>
              <a:t>Accuracy of detecting correct task from two choices.</a:t>
            </a:r>
            <a:endParaRPr/>
          </a:p>
        </p:txBody>
      </p:sp>
    </p:spTree>
  </p:cSld>
  <p:timing>
    <p:tnLst>
      <p:par>
        <p:cTn id="61" dur="indefinite" restart="never" nodeType="tmRoot">
          <p:childTnLst>
            <p:seq>
              <p:cTn id="62" nodeType="mainSeq">
                <p:childTnLst>
                  <p:par>
                    <p:cTn id="63" fill="freeze">
                      <p:stCondLst>
                        <p:cond delay="indefinite"/>
                      </p:stCondLst>
                      <p:childTnLst>
                        <p:par>
                          <p:cTn id="64" fill="freeze">
                            <p:stCondLst>
                              <p:cond delay="0"/>
                            </p:stCondLst>
                            <p:childTnLst>
                              <p:par>
                                <p:cTn id="6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-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TextShape 1"/>
          <p:cNvSpPr txBox="1"/>
          <p:nvPr/>
        </p:nvSpPr>
        <p:spPr>
          <a:xfrm>
            <a:off x="0" y="325440"/>
            <a:ext cx="10080000" cy="6238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ctr"/>
            <a:r>
              <a:rPr lang="en-US" sz="3600">
                <a:latin typeface="DejaVu Sans"/>
              </a:rPr>
              <a:t>Overview of Workshop</a:t>
            </a:r>
            <a:endParaRPr/>
          </a:p>
        </p:txBody>
      </p:sp>
      <p:sp>
        <p:nvSpPr>
          <p:cNvPr id="475" name="TextShape 2"/>
          <p:cNvSpPr txBox="1"/>
          <p:nvPr/>
        </p:nvSpPr>
        <p:spPr>
          <a:xfrm>
            <a:off x="910440" y="1391760"/>
            <a:ext cx="8670600" cy="60015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>
              <a:lnSpc>
                <a:spcPct val="100000"/>
              </a:lnSpc>
              <a:buFont typeface="StarSymbol"/>
              <a:buAutoNum type="arabicPeriod"/>
            </a:pPr>
            <a:r>
              <a:rPr lang="en-US" sz="2000">
                <a:solidFill>
                  <a:srgbClr val="000000"/>
                </a:solidFill>
                <a:latin typeface="DejaVu Sans"/>
              </a:rPr>
              <a:t> </a:t>
            </a:r>
            <a:r>
              <a:rPr lang="en-US" sz="2000">
                <a:solidFill>
                  <a:srgbClr val="000000"/>
                </a:solidFill>
                <a:latin typeface="DejaVu Sans"/>
              </a:rPr>
              <a:t>Introduction to Brain-Computer Interfaces  (30 minutes)</a:t>
            </a:r>
            <a:endParaRPr/>
          </a:p>
          <a:p>
            <a:pPr>
              <a:lnSpc>
                <a:spcPct val="100000"/>
              </a:lnSpc>
            </a:pPr>
            <a:endParaRPr/>
          </a:p>
          <a:p>
            <a:pPr lvl="2">
              <a:lnSpc>
                <a:spcPct val="100000"/>
              </a:lnSpc>
              <a:buBlip>
                <a:blip r:embed="rId1"/>
              </a:buBlip>
            </a:pPr>
            <a:r>
              <a:rPr lang="en-US" sz="2000">
                <a:solidFill>
                  <a:srgbClr val="000000"/>
                </a:solidFill>
                <a:latin typeface="DejaVu Sans"/>
              </a:rPr>
              <a:t>What is a brain-computer interface (BCI)?</a:t>
            </a:r>
            <a:endParaRPr/>
          </a:p>
          <a:p>
            <a:pPr lvl="2">
              <a:lnSpc>
                <a:spcPct val="100000"/>
              </a:lnSpc>
              <a:buBlip>
                <a:blip r:embed="rId2"/>
              </a:buBlip>
            </a:pPr>
            <a:r>
              <a:rPr lang="en-US" sz="2000">
                <a:solidFill>
                  <a:srgbClr val="000000"/>
                </a:solidFill>
                <a:latin typeface="DejaVu Sans"/>
              </a:rPr>
              <a:t>What are brainwaves (EEG)?</a:t>
            </a:r>
            <a:endParaRPr/>
          </a:p>
          <a:p>
            <a:pPr lvl="2">
              <a:lnSpc>
                <a:spcPct val="100000"/>
              </a:lnSpc>
              <a:buBlip>
                <a:blip r:embed="rId3"/>
              </a:buBlip>
            </a:pPr>
            <a:r>
              <a:rPr lang="en-US" sz="2000">
                <a:solidFill>
                  <a:srgbClr val="000000"/>
                </a:solidFill>
                <a:latin typeface="DejaVu Sans"/>
              </a:rPr>
              <a:t>What are current BCI applications and their limitations?</a:t>
            </a:r>
            <a:endParaRPr/>
          </a:p>
          <a:p>
            <a:pPr lvl="2">
              <a:lnSpc>
                <a:spcPct val="100000"/>
              </a:lnSpc>
              <a:buBlip>
                <a:blip r:embed="rId4"/>
              </a:buBlip>
            </a:pPr>
            <a:r>
              <a:rPr lang="en-US" sz="2000">
                <a:solidFill>
                  <a:srgbClr val="000000"/>
                </a:solidFill>
                <a:latin typeface="DejaVu Sans"/>
              </a:rPr>
              <a:t>How are we making BCI more practical?</a:t>
            </a: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  <a:buFont typeface="StarSymbol"/>
              <a:buAutoNum type="arabicPeriod"/>
            </a:pPr>
            <a:r>
              <a:rPr lang="en-US" sz="2000">
                <a:solidFill>
                  <a:srgbClr val="000000"/>
                </a:solidFill>
                <a:latin typeface="DejaVu Sans"/>
              </a:rPr>
              <a:t> </a:t>
            </a:r>
            <a:r>
              <a:rPr lang="en-US" sz="2000">
                <a:solidFill>
                  <a:srgbClr val="000000"/>
                </a:solidFill>
                <a:latin typeface="DejaVu Sans"/>
              </a:rPr>
              <a:t>The End-User Perspective (15 minutes)</a:t>
            </a:r>
            <a:endParaRPr/>
          </a:p>
          <a:p>
            <a:pPr>
              <a:lnSpc>
                <a:spcPct val="100000"/>
              </a:lnSpc>
            </a:pPr>
            <a:endParaRPr/>
          </a:p>
          <a:p>
            <a:pPr lvl="2">
              <a:lnSpc>
                <a:spcPct val="100000"/>
              </a:lnSpc>
              <a:buBlip>
                <a:blip r:embed="rId5"/>
              </a:buBlip>
            </a:pPr>
            <a:r>
              <a:rPr lang="en-US" sz="2000">
                <a:solidFill>
                  <a:srgbClr val="000000"/>
                </a:solidFill>
                <a:latin typeface="DejaVu Sans"/>
              </a:rPr>
              <a:t>Questionnaire and results</a:t>
            </a:r>
            <a:endParaRPr/>
          </a:p>
          <a:p>
            <a:pPr lvl="2">
              <a:lnSpc>
                <a:spcPct val="100000"/>
              </a:lnSpc>
              <a:buBlip>
                <a:blip r:embed="rId6"/>
              </a:buBlip>
            </a:pPr>
            <a:r>
              <a:rPr lang="en-US" sz="2000">
                <a:solidFill>
                  <a:srgbClr val="000000"/>
                </a:solidFill>
                <a:latin typeface="DejaVu Sans"/>
              </a:rPr>
              <a:t>Gathering your input</a:t>
            </a: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  <a:buFont typeface="StarSymbol"/>
              <a:buAutoNum type="arabicPeriod"/>
            </a:pPr>
            <a:r>
              <a:rPr lang="en-US" sz="2000">
                <a:solidFill>
                  <a:srgbClr val="000000"/>
                </a:solidFill>
                <a:latin typeface="DejaVu Sans"/>
              </a:rPr>
              <a:t> </a:t>
            </a:r>
            <a:r>
              <a:rPr lang="en-US" sz="2000">
                <a:solidFill>
                  <a:srgbClr val="000000"/>
                </a:solidFill>
                <a:latin typeface="DejaVu Sans"/>
              </a:rPr>
              <a:t>Demonstration (15 minutes)</a:t>
            </a:r>
            <a:endParaRPr/>
          </a:p>
          <a:p>
            <a:pPr>
              <a:lnSpc>
                <a:spcPct val="100000"/>
              </a:lnSpc>
            </a:pPr>
            <a:endParaRPr/>
          </a:p>
          <a:p>
            <a:pPr lvl="2">
              <a:lnSpc>
                <a:spcPct val="100000"/>
              </a:lnSpc>
              <a:buBlip>
                <a:blip r:embed="rId7"/>
              </a:buBlip>
            </a:pPr>
            <a:r>
              <a:rPr lang="en-US" sz="2000">
                <a:solidFill>
                  <a:srgbClr val="000000"/>
                </a:solidFill>
                <a:latin typeface="DejaVu Sans"/>
              </a:rPr>
              <a:t>Using BCI to select and play music</a:t>
            </a:r>
            <a:endParaRPr/>
          </a:p>
          <a:p>
            <a:pPr lvl="2">
              <a:lnSpc>
                <a:spcPct val="100000"/>
              </a:lnSpc>
              <a:buBlip>
                <a:blip r:embed="rId8"/>
              </a:buBlip>
            </a:pPr>
            <a:endParaRPr/>
          </a:p>
          <a:p>
            <a:pPr>
              <a:lnSpc>
                <a:spcPct val="100000"/>
              </a:lnSpc>
              <a:buFont typeface="StarSymbol"/>
              <a:buAutoNum type="arabicPeriod"/>
            </a:pPr>
            <a:r>
              <a:rPr lang="en-US" sz="2000">
                <a:solidFill>
                  <a:srgbClr val="000000"/>
                </a:solidFill>
                <a:latin typeface="DejaVu Sans"/>
              </a:rPr>
              <a:t> </a:t>
            </a:r>
            <a:r>
              <a:rPr lang="en-US" sz="2000">
                <a:solidFill>
                  <a:srgbClr val="000000"/>
                </a:solidFill>
                <a:latin typeface="DejaVu Sans"/>
              </a:rPr>
              <a:t>Discussion (15 minutes)</a:t>
            </a:r>
            <a:endParaRPr/>
          </a:p>
        </p:txBody>
      </p:sp>
    </p:spTree>
  </p:cSld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8" name="TextShape 1"/>
          <p:cNvSpPr txBox="1"/>
          <p:nvPr/>
        </p:nvSpPr>
        <p:spPr>
          <a:xfrm>
            <a:off x="0" y="311400"/>
            <a:ext cx="10080000" cy="6238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ctr"/>
            <a:r>
              <a:rPr lang="en-US" sz="2800">
                <a:latin typeface="DejaVu Sans"/>
              </a:rPr>
              <a:t>Summary</a:t>
            </a:r>
            <a:endParaRPr/>
          </a:p>
        </p:txBody>
      </p:sp>
      <p:sp>
        <p:nvSpPr>
          <p:cNvPr id="669" name="TextShape 2"/>
          <p:cNvSpPr txBox="1"/>
          <p:nvPr/>
        </p:nvSpPr>
        <p:spPr>
          <a:xfrm>
            <a:off x="1371240" y="1264680"/>
            <a:ext cx="7628400" cy="56350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lang="en-US" sz="2200">
                <a:latin typeface="DejaVu Sans"/>
              </a:rPr>
              <a:t>Type of EEG recording system does matter.</a:t>
            </a:r>
            <a:endParaRPr/>
          </a:p>
          <a:p>
            <a:endParaRPr/>
          </a:p>
          <a:p>
            <a:r>
              <a:rPr lang="en-US" sz="2200">
                <a:latin typeface="DejaVu Sans"/>
              </a:rPr>
              <a:t>Accuracy of stimulus driven, P300 detection, ranges from near chance to 96 % accuracy. </a:t>
            </a:r>
            <a:endParaRPr/>
          </a:p>
          <a:p>
            <a:endParaRPr/>
          </a:p>
          <a:p>
            <a:r>
              <a:rPr lang="en-US" sz="2200">
                <a:latin typeface="DejaVu Sans"/>
              </a:rPr>
              <a:t>Classification of mental tasks ranges from just above chance to 90 % accuracy.</a:t>
            </a:r>
            <a:endParaRPr/>
          </a:p>
          <a:p>
            <a:endParaRPr/>
          </a:p>
          <a:p>
            <a:r>
              <a:rPr lang="en-US" sz="2200">
                <a:latin typeface="DejaVu Sans"/>
              </a:rPr>
              <a:t>Classification of brain signals is not as accurate for persons with motor impairments as it is for adults without impairments.</a:t>
            </a:r>
            <a:endParaRPr/>
          </a:p>
          <a:p>
            <a:endParaRPr/>
          </a:p>
          <a:p>
            <a:r>
              <a:rPr lang="en-US" sz="2200">
                <a:latin typeface="DejaVu Sans"/>
              </a:rPr>
              <a:t>With the correct EEG equipment, BCI systems can be used in the homes of clients.</a:t>
            </a:r>
            <a:endParaRPr/>
          </a:p>
          <a:p>
            <a:endParaRPr/>
          </a:p>
          <a:p>
            <a:r>
              <a:rPr lang="en-US" sz="2200">
                <a:latin typeface="DejaVu Sans"/>
              </a:rPr>
              <a:t>Custom software that is easily modified for interaction type and application is key.</a:t>
            </a:r>
            <a:endParaRPr/>
          </a:p>
        </p:txBody>
      </p:sp>
    </p:spTree>
  </p:cSld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0" name="TextShape 1"/>
          <p:cNvSpPr txBox="1"/>
          <p:nvPr/>
        </p:nvSpPr>
        <p:spPr>
          <a:xfrm>
            <a:off x="0" y="325440"/>
            <a:ext cx="10080000" cy="6238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ctr"/>
            <a:r>
              <a:rPr lang="en-US" sz="3600">
                <a:latin typeface="DejaVu Sans"/>
              </a:rPr>
              <a:t>Overview of Workshop</a:t>
            </a:r>
            <a:endParaRPr/>
          </a:p>
        </p:txBody>
      </p:sp>
      <p:sp>
        <p:nvSpPr>
          <p:cNvPr id="671" name="TextShape 2"/>
          <p:cNvSpPr txBox="1"/>
          <p:nvPr/>
        </p:nvSpPr>
        <p:spPr>
          <a:xfrm>
            <a:off x="910440" y="1391760"/>
            <a:ext cx="8670600" cy="60015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>
              <a:lnSpc>
                <a:spcPct val="100000"/>
              </a:lnSpc>
              <a:buFont typeface="StarSymbol"/>
              <a:buAutoNum type="arabicPeriod"/>
            </a:pPr>
            <a:r>
              <a:rPr lang="en-US" sz="2000">
                <a:solidFill>
                  <a:srgbClr val="c0c0c0"/>
                </a:solidFill>
                <a:latin typeface="DejaVu Sans"/>
              </a:rPr>
              <a:t> </a:t>
            </a:r>
            <a:r>
              <a:rPr lang="en-US" sz="2000">
                <a:solidFill>
                  <a:srgbClr val="c0c0c0"/>
                </a:solidFill>
                <a:latin typeface="DejaVu Sans"/>
              </a:rPr>
              <a:t>Introduction to Brain-Computer Interfaces  (30 minutes)</a:t>
            </a:r>
            <a:endParaRPr/>
          </a:p>
          <a:p>
            <a:pPr>
              <a:lnSpc>
                <a:spcPct val="100000"/>
              </a:lnSpc>
            </a:pPr>
            <a:endParaRPr/>
          </a:p>
          <a:p>
            <a:pPr lvl="2">
              <a:lnSpc>
                <a:spcPct val="100000"/>
              </a:lnSpc>
              <a:buBlip>
                <a:blip r:embed="rId1"/>
              </a:buBlip>
            </a:pPr>
            <a:r>
              <a:rPr lang="en-US" sz="2000">
                <a:solidFill>
                  <a:srgbClr val="c0c0c0"/>
                </a:solidFill>
                <a:latin typeface="DejaVu Sans"/>
              </a:rPr>
              <a:t>What is a brain-computer interface (BCI)?</a:t>
            </a:r>
            <a:endParaRPr/>
          </a:p>
          <a:p>
            <a:pPr lvl="2">
              <a:lnSpc>
                <a:spcPct val="100000"/>
              </a:lnSpc>
              <a:buBlip>
                <a:blip r:embed="rId2"/>
              </a:buBlip>
            </a:pPr>
            <a:r>
              <a:rPr lang="en-US" sz="2000">
                <a:solidFill>
                  <a:srgbClr val="c0c0c0"/>
                </a:solidFill>
                <a:latin typeface="DejaVu Sans"/>
              </a:rPr>
              <a:t>What are brainwaves (EEG)?</a:t>
            </a:r>
            <a:endParaRPr/>
          </a:p>
          <a:p>
            <a:pPr lvl="2">
              <a:lnSpc>
                <a:spcPct val="100000"/>
              </a:lnSpc>
              <a:buBlip>
                <a:blip r:embed="rId3"/>
              </a:buBlip>
            </a:pPr>
            <a:r>
              <a:rPr lang="en-US" sz="2000">
                <a:solidFill>
                  <a:srgbClr val="c0c0c0"/>
                </a:solidFill>
                <a:latin typeface="DejaVu Sans"/>
              </a:rPr>
              <a:t>What are current BCI applications and their limitations?</a:t>
            </a:r>
            <a:endParaRPr/>
          </a:p>
          <a:p>
            <a:pPr lvl="2">
              <a:lnSpc>
                <a:spcPct val="100000"/>
              </a:lnSpc>
              <a:buBlip>
                <a:blip r:embed="rId4"/>
              </a:buBlip>
            </a:pPr>
            <a:r>
              <a:rPr lang="en-US" sz="2000">
                <a:solidFill>
                  <a:srgbClr val="c0c0c0"/>
                </a:solidFill>
                <a:latin typeface="DejaVu Sans"/>
              </a:rPr>
              <a:t>How are we making BCI more practical?</a:t>
            </a: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  <a:buFont typeface="StarSymbol"/>
              <a:buAutoNum type="arabicPeriod"/>
            </a:pPr>
            <a:r>
              <a:rPr lang="en-US" sz="2000">
                <a:solidFill>
                  <a:srgbClr val="000000"/>
                </a:solidFill>
                <a:latin typeface="DejaVu Sans"/>
              </a:rPr>
              <a:t> </a:t>
            </a:r>
            <a:r>
              <a:rPr lang="en-US" sz="2000">
                <a:solidFill>
                  <a:srgbClr val="000000"/>
                </a:solidFill>
                <a:latin typeface="DejaVu Sans"/>
              </a:rPr>
              <a:t>The End-User Perspective (15 minutes)</a:t>
            </a:r>
            <a:endParaRPr/>
          </a:p>
          <a:p>
            <a:pPr>
              <a:lnSpc>
                <a:spcPct val="100000"/>
              </a:lnSpc>
            </a:pPr>
            <a:endParaRPr/>
          </a:p>
          <a:p>
            <a:pPr lvl="2">
              <a:lnSpc>
                <a:spcPct val="100000"/>
              </a:lnSpc>
              <a:buBlip>
                <a:blip r:embed="rId5"/>
              </a:buBlip>
            </a:pPr>
            <a:r>
              <a:rPr lang="en-US" sz="2000">
                <a:solidFill>
                  <a:srgbClr val="000000"/>
                </a:solidFill>
                <a:latin typeface="DejaVu Sans"/>
              </a:rPr>
              <a:t>Questionnaire and results</a:t>
            </a:r>
            <a:endParaRPr/>
          </a:p>
          <a:p>
            <a:pPr lvl="2">
              <a:lnSpc>
                <a:spcPct val="100000"/>
              </a:lnSpc>
              <a:buBlip>
                <a:blip r:embed="rId6"/>
              </a:buBlip>
            </a:pPr>
            <a:r>
              <a:rPr lang="en-US" sz="2000">
                <a:solidFill>
                  <a:srgbClr val="000000"/>
                </a:solidFill>
                <a:latin typeface="DejaVu Sans"/>
              </a:rPr>
              <a:t>Gathering your input</a:t>
            </a: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  <a:buFont typeface="StarSymbol"/>
              <a:buAutoNum type="arabicPeriod"/>
            </a:pPr>
            <a:r>
              <a:rPr lang="en-US" sz="2000">
                <a:solidFill>
                  <a:srgbClr val="000000"/>
                </a:solidFill>
                <a:latin typeface="DejaVu Sans"/>
              </a:rPr>
              <a:t> </a:t>
            </a:r>
            <a:r>
              <a:rPr lang="en-US" sz="2000">
                <a:solidFill>
                  <a:srgbClr val="000000"/>
                </a:solidFill>
                <a:latin typeface="DejaVu Sans"/>
              </a:rPr>
              <a:t>Demonstration (15 minutes)</a:t>
            </a:r>
            <a:endParaRPr/>
          </a:p>
          <a:p>
            <a:pPr>
              <a:lnSpc>
                <a:spcPct val="100000"/>
              </a:lnSpc>
            </a:pPr>
            <a:endParaRPr/>
          </a:p>
          <a:p>
            <a:pPr lvl="2">
              <a:lnSpc>
                <a:spcPct val="100000"/>
              </a:lnSpc>
              <a:buBlip>
                <a:blip r:embed="rId7"/>
              </a:buBlip>
            </a:pPr>
            <a:r>
              <a:rPr lang="en-US" sz="2000">
                <a:solidFill>
                  <a:srgbClr val="000000"/>
                </a:solidFill>
                <a:latin typeface="DejaVu Sans"/>
              </a:rPr>
              <a:t>Using BCI to select and play music</a:t>
            </a:r>
            <a:endParaRPr/>
          </a:p>
          <a:p>
            <a:pPr lvl="2">
              <a:lnSpc>
                <a:spcPct val="100000"/>
              </a:lnSpc>
              <a:buBlip>
                <a:blip r:embed="rId8"/>
              </a:buBlip>
            </a:pPr>
            <a:endParaRPr/>
          </a:p>
          <a:p>
            <a:pPr>
              <a:lnSpc>
                <a:spcPct val="100000"/>
              </a:lnSpc>
              <a:buFont typeface="StarSymbol"/>
              <a:buAutoNum type="arabicPeriod"/>
            </a:pPr>
            <a:r>
              <a:rPr lang="en-US" sz="2000">
                <a:solidFill>
                  <a:srgbClr val="000000"/>
                </a:solidFill>
                <a:latin typeface="DejaVu Sans"/>
              </a:rPr>
              <a:t> </a:t>
            </a:r>
            <a:r>
              <a:rPr lang="en-US" sz="2000">
                <a:solidFill>
                  <a:srgbClr val="000000"/>
                </a:solidFill>
                <a:latin typeface="DejaVu Sans"/>
              </a:rPr>
              <a:t>Discussion (15 minutes)</a:t>
            </a:r>
            <a:endParaRPr/>
          </a:p>
        </p:txBody>
      </p:sp>
    </p:spTree>
  </p:cSld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2" name="TextShape 1"/>
          <p:cNvSpPr txBox="1"/>
          <p:nvPr/>
        </p:nvSpPr>
        <p:spPr>
          <a:xfrm>
            <a:off x="0" y="325440"/>
            <a:ext cx="10080000" cy="9806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ctr"/>
            <a:r>
              <a:rPr lang="en-US" sz="3600">
                <a:latin typeface="DejaVu Sans"/>
              </a:rPr>
              <a:t>The End-User Perspective</a:t>
            </a:r>
            <a:endParaRPr/>
          </a:p>
          <a:p>
            <a:pPr algn="ctr"/>
            <a:r>
              <a:rPr lang="en-US" sz="2400">
                <a:latin typeface="DejaVu Sans"/>
              </a:rPr>
              <a:t>Marla Roll</a:t>
            </a:r>
            <a:endParaRPr/>
          </a:p>
        </p:txBody>
      </p:sp>
      <p:sp>
        <p:nvSpPr>
          <p:cNvPr id="673" name="TextShape 2"/>
          <p:cNvSpPr txBox="1"/>
          <p:nvPr/>
        </p:nvSpPr>
        <p:spPr>
          <a:xfrm>
            <a:off x="953280" y="1452600"/>
            <a:ext cx="8529840" cy="60339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endParaRPr/>
          </a:p>
          <a:p>
            <a:pPr>
              <a:buBlip>
                <a:blip r:embed="rId1"/>
              </a:buBlip>
            </a:pPr>
            <a:r>
              <a:rPr lang="en-US">
                <a:latin typeface="DejaVu Sans"/>
              </a:rPr>
              <a:t> </a:t>
            </a:r>
            <a:r>
              <a:rPr lang="en-US" sz="2200">
                <a:latin typeface="DejaVu Sans"/>
              </a:rPr>
              <a:t>TOBI  Short questionnaire for End-Users</a:t>
            </a:r>
            <a:endParaRPr/>
          </a:p>
          <a:p>
            <a:pPr>
              <a:buBlip>
                <a:blip r:embed="rId2"/>
              </a:buBlip>
            </a:pPr>
            <a:endParaRPr/>
          </a:p>
          <a:p>
            <a:pPr lvl="1">
              <a:buBlip>
                <a:blip r:embed="rId3"/>
              </a:buBlip>
            </a:pPr>
            <a:r>
              <a:rPr lang="en-US">
                <a:latin typeface="DejaVu Sans"/>
              </a:rPr>
              <a:t>End-users were asked to rate their satisfaction with current AT solutions in the domains of mobility, manipulation, communication, computer access &amp; environmental control on a four point Likert scale (EU project for Brain Computer Interaction)</a:t>
            </a:r>
            <a:endParaRPr/>
          </a:p>
          <a:p>
            <a:pPr lvl="1">
              <a:buBlip>
                <a:blip r:embed="rId4"/>
              </a:buBlip>
            </a:pPr>
            <a:endParaRPr/>
          </a:p>
          <a:p>
            <a:pPr>
              <a:buBlip>
                <a:blip r:embed="rId5"/>
              </a:buBlip>
            </a:pPr>
            <a:r>
              <a:rPr lang="en-US" sz="2200">
                <a:latin typeface="DejaVu Sans"/>
              </a:rPr>
              <a:t> </a:t>
            </a:r>
            <a:r>
              <a:rPr lang="en-US" sz="2200">
                <a:latin typeface="DejaVu Sans"/>
              </a:rPr>
              <a:t>Colorado State University BCI Questionnaire for End-Users</a:t>
            </a:r>
            <a:endParaRPr/>
          </a:p>
          <a:p>
            <a:pPr>
              <a:buBlip>
                <a:blip r:embed="rId6"/>
              </a:buBlip>
            </a:pPr>
            <a:endParaRPr/>
          </a:p>
          <a:p>
            <a:pPr lvl="1">
              <a:buBlip>
                <a:blip r:embed="rId7"/>
              </a:buBlip>
            </a:pPr>
            <a:r>
              <a:rPr lang="en-US">
                <a:latin typeface="DejaVu Sans"/>
              </a:rPr>
              <a:t>Gathered a broad range of information related to end-users likes and dislikes, ways it could increase participation in daily activities and overall usability</a:t>
            </a:r>
            <a:endParaRPr/>
          </a:p>
          <a:p>
            <a:pPr lvl="1">
              <a:buBlip>
                <a:blip r:embed="rId8"/>
              </a:buBlip>
            </a:pPr>
            <a:endParaRPr/>
          </a:p>
          <a:p>
            <a:pPr>
              <a:buBlip>
                <a:blip r:embed="rId9"/>
              </a:buBlip>
            </a:pPr>
            <a:r>
              <a:rPr lang="en-US" sz="2200">
                <a:latin typeface="DejaVu Sans"/>
              </a:rPr>
              <a:t>Both were administered to a convenience sample of 7 subjects connected to the Assistive Technology Resource Center at Colorado State University</a:t>
            </a:r>
            <a:endParaRPr/>
          </a:p>
          <a:p>
            <a:endParaRPr/>
          </a:p>
          <a:p>
            <a:endParaRPr/>
          </a:p>
          <a:p>
            <a:endParaRPr/>
          </a:p>
        </p:txBody>
      </p:sp>
    </p:spTree>
  </p:cSld>
</p:sld>
</file>

<file path=ppt/slides/slide3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4" name="TextShape 1"/>
          <p:cNvSpPr txBox="1"/>
          <p:nvPr/>
        </p:nvSpPr>
        <p:spPr>
          <a:xfrm>
            <a:off x="0" y="325440"/>
            <a:ext cx="10080000" cy="6238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ctr"/>
            <a:r>
              <a:rPr lang="en-US" sz="3600">
                <a:latin typeface="DejaVu Sans"/>
              </a:rPr>
              <a:t>TOBI Questionnaire Results</a:t>
            </a:r>
            <a:endParaRPr/>
          </a:p>
        </p:txBody>
      </p:sp>
      <p:sp>
        <p:nvSpPr>
          <p:cNvPr id="675" name="TextShape 2"/>
          <p:cNvSpPr txBox="1"/>
          <p:nvPr/>
        </p:nvSpPr>
        <p:spPr>
          <a:xfrm>
            <a:off x="1247400" y="1438560"/>
            <a:ext cx="8277480" cy="39135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endParaRPr/>
          </a:p>
          <a:p>
            <a:pPr>
              <a:buBlip>
                <a:blip r:embed="rId1"/>
              </a:buBlip>
            </a:pPr>
            <a:r>
              <a:rPr lang="en-US" sz="2000">
                <a:latin typeface="DejaVu Sans"/>
              </a:rPr>
              <a:t>80 % of subjects felt the most important aspects of BCI were:</a:t>
            </a:r>
            <a:endParaRPr/>
          </a:p>
          <a:p>
            <a:pPr>
              <a:buBlip>
                <a:blip r:embed="rId2"/>
              </a:buBlip>
            </a:pPr>
            <a:endParaRPr/>
          </a:p>
          <a:p>
            <a:pPr lvl="1">
              <a:buBlip>
                <a:blip r:embed="rId3"/>
              </a:buBlip>
            </a:pPr>
            <a:r>
              <a:rPr lang="en-US" sz="2000">
                <a:latin typeface="DejaVu Sans"/>
              </a:rPr>
              <a:t>Ease of use</a:t>
            </a:r>
            <a:endParaRPr/>
          </a:p>
          <a:p>
            <a:pPr lvl="1">
              <a:buBlip>
                <a:blip r:embed="rId4"/>
              </a:buBlip>
            </a:pPr>
            <a:r>
              <a:rPr lang="en-US" sz="2000">
                <a:latin typeface="DejaVu Sans"/>
              </a:rPr>
              <a:t>Functionality</a:t>
            </a:r>
            <a:endParaRPr/>
          </a:p>
          <a:p>
            <a:pPr lvl="1">
              <a:buBlip>
                <a:blip r:embed="rId5"/>
              </a:buBlip>
            </a:pPr>
            <a:r>
              <a:rPr lang="en-US" sz="2000">
                <a:latin typeface="DejaVu Sans"/>
              </a:rPr>
              <a:t>Adaptability and portability</a:t>
            </a:r>
            <a:endParaRPr/>
          </a:p>
          <a:p>
            <a:pPr lvl="1">
              <a:buBlip>
                <a:blip r:embed="rId6"/>
              </a:buBlip>
            </a:pPr>
            <a:endParaRPr/>
          </a:p>
          <a:p>
            <a:pPr>
              <a:buBlip>
                <a:blip r:embed="rId7"/>
              </a:buBlip>
            </a:pPr>
            <a:r>
              <a:rPr lang="en-US" sz="2000">
                <a:latin typeface="DejaVu Sans"/>
              </a:rPr>
              <a:t>Least important considerations were:</a:t>
            </a:r>
            <a:endParaRPr/>
          </a:p>
          <a:p>
            <a:pPr>
              <a:buBlip>
                <a:blip r:embed="rId8"/>
              </a:buBlip>
            </a:pPr>
            <a:endParaRPr/>
          </a:p>
          <a:p>
            <a:pPr lvl="1">
              <a:buBlip>
                <a:blip r:embed="rId9"/>
              </a:buBlip>
            </a:pPr>
            <a:r>
              <a:rPr lang="en-US" sz="2000">
                <a:latin typeface="DejaVu Sans"/>
              </a:rPr>
              <a:t>Price</a:t>
            </a:r>
            <a:endParaRPr/>
          </a:p>
          <a:p>
            <a:pPr lvl="1">
              <a:buBlip>
                <a:blip r:embed="rId10"/>
              </a:buBlip>
            </a:pPr>
            <a:r>
              <a:rPr lang="en-US" sz="2000">
                <a:latin typeface="DejaVu Sans"/>
              </a:rPr>
              <a:t>Aesthestics</a:t>
            </a:r>
            <a:endParaRPr/>
          </a:p>
          <a:p>
            <a:pPr lvl="1">
              <a:buBlip>
                <a:blip r:embed="rId11"/>
              </a:buBlip>
            </a:pPr>
            <a:r>
              <a:rPr lang="en-US" sz="2000">
                <a:latin typeface="DejaVu Sans"/>
              </a:rPr>
              <a:t>Fatigue (mental and physical)</a:t>
            </a:r>
            <a:endParaRPr/>
          </a:p>
          <a:p>
            <a:endParaRPr/>
          </a:p>
        </p:txBody>
      </p:sp>
    </p:spTree>
  </p:cSld>
</p:sld>
</file>

<file path=ppt/slides/slide3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6" name="TextShape 1"/>
          <p:cNvSpPr txBox="1"/>
          <p:nvPr/>
        </p:nvSpPr>
        <p:spPr>
          <a:xfrm>
            <a:off x="0" y="325440"/>
            <a:ext cx="10080000" cy="6238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ctr"/>
            <a:r>
              <a:rPr lang="en-US" sz="3600">
                <a:latin typeface="DejaVu Sans"/>
              </a:rPr>
              <a:t>CSU BCI Questionnaire Results</a:t>
            </a:r>
            <a:endParaRPr/>
          </a:p>
        </p:txBody>
      </p:sp>
      <p:sp>
        <p:nvSpPr>
          <p:cNvPr id="677" name="TextShape 2"/>
          <p:cNvSpPr txBox="1"/>
          <p:nvPr/>
        </p:nvSpPr>
        <p:spPr>
          <a:xfrm>
            <a:off x="1247400" y="1466640"/>
            <a:ext cx="8024760" cy="44827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endParaRPr/>
          </a:p>
          <a:p>
            <a:pPr>
              <a:buBlip>
                <a:blip r:embed="rId1"/>
              </a:buBlip>
            </a:pPr>
            <a:endParaRPr/>
          </a:p>
          <a:p>
            <a:pPr>
              <a:buBlip>
                <a:blip r:embed="rId2"/>
              </a:buBlip>
            </a:pPr>
            <a:r>
              <a:rPr lang="en-US">
                <a:latin typeface="DejaVu Sans"/>
              </a:rPr>
              <a:t> </a:t>
            </a:r>
            <a:r>
              <a:rPr lang="en-US" sz="2200">
                <a:latin typeface="DejaVu Sans"/>
              </a:rPr>
              <a:t>5 subjects felt they could use BCI comfortably for up to 4 hours/day</a:t>
            </a:r>
            <a:endParaRPr/>
          </a:p>
          <a:p>
            <a:pPr>
              <a:buBlip>
                <a:blip r:embed="rId3"/>
              </a:buBlip>
            </a:pPr>
            <a:endParaRPr/>
          </a:p>
          <a:p>
            <a:pPr>
              <a:buBlip>
                <a:blip r:embed="rId4"/>
              </a:buBlip>
            </a:pPr>
            <a:r>
              <a:rPr lang="en-US" sz="2200">
                <a:latin typeface="DejaVu Sans"/>
              </a:rPr>
              <a:t> </a:t>
            </a:r>
            <a:r>
              <a:rPr lang="en-US" sz="2200">
                <a:latin typeface="DejaVu Sans"/>
              </a:rPr>
              <a:t>5 subjects preferred the mental tasks over the stimulus drive, P300 spelling task</a:t>
            </a:r>
            <a:endParaRPr/>
          </a:p>
          <a:p>
            <a:pPr>
              <a:buBlip>
                <a:blip r:embed="rId5"/>
              </a:buBlip>
            </a:pPr>
            <a:endParaRPr/>
          </a:p>
          <a:p>
            <a:pPr>
              <a:buBlip>
                <a:blip r:embed="rId6"/>
              </a:buBlip>
            </a:pPr>
            <a:r>
              <a:rPr lang="en-US" sz="2200">
                <a:latin typeface="DejaVu Sans"/>
              </a:rPr>
              <a:t> </a:t>
            </a:r>
            <a:r>
              <a:rPr lang="en-US" sz="2200">
                <a:latin typeface="DejaVu Sans"/>
              </a:rPr>
              <a:t>All subjects’ likes for BCI were future oriented with a hope that BCI could get better</a:t>
            </a:r>
            <a:endParaRPr/>
          </a:p>
          <a:p>
            <a:pPr>
              <a:buBlip>
                <a:blip r:embed="rId7"/>
              </a:buBlip>
            </a:pPr>
            <a:endParaRPr/>
          </a:p>
          <a:p>
            <a:pPr>
              <a:buBlip>
                <a:blip r:embed="rId8"/>
              </a:buBlip>
            </a:pPr>
            <a:r>
              <a:rPr lang="en-US" sz="2200">
                <a:latin typeface="DejaVu Sans"/>
              </a:rPr>
              <a:t> </a:t>
            </a:r>
            <a:r>
              <a:rPr lang="en-US" sz="2200">
                <a:latin typeface="DejaVu Sans"/>
              </a:rPr>
              <a:t>Strongest dislike for the BCI system wsa use of the EEG cap</a:t>
            </a:r>
            <a:endParaRPr/>
          </a:p>
          <a:p>
            <a:pPr>
              <a:buBlip>
                <a:blip r:embed="rId9"/>
              </a:buBlip>
            </a:pPr>
            <a:endParaRPr/>
          </a:p>
        </p:txBody>
      </p:sp>
    </p:spTree>
  </p:cSld>
</p:sld>
</file>

<file path=ppt/slides/slide3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8" name="TextShape 1"/>
          <p:cNvSpPr txBox="1"/>
          <p:nvPr/>
        </p:nvSpPr>
        <p:spPr>
          <a:xfrm>
            <a:off x="0" y="780480"/>
            <a:ext cx="10080000" cy="6238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ctr"/>
            <a:r>
              <a:rPr lang="en-US" sz="3600">
                <a:latin typeface="DejaVu Sans"/>
              </a:rPr>
              <a:t>Questionnaire Overlap</a:t>
            </a:r>
            <a:endParaRPr/>
          </a:p>
        </p:txBody>
      </p:sp>
      <p:sp>
        <p:nvSpPr>
          <p:cNvPr id="679" name="TextShape 2"/>
          <p:cNvSpPr txBox="1"/>
          <p:nvPr/>
        </p:nvSpPr>
        <p:spPr>
          <a:xfrm>
            <a:off x="1255680" y="1939320"/>
            <a:ext cx="8024760" cy="38304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endParaRPr/>
          </a:p>
          <a:p>
            <a:pPr>
              <a:buBlip>
                <a:blip r:embed="rId1"/>
              </a:buBlip>
            </a:pPr>
            <a:endParaRPr/>
          </a:p>
          <a:p>
            <a:pPr>
              <a:buBlip>
                <a:blip r:embed="rId2"/>
              </a:buBlip>
            </a:pPr>
            <a:r>
              <a:rPr lang="en-US">
                <a:latin typeface="DejaVu Sans"/>
              </a:rPr>
              <a:t> </a:t>
            </a:r>
            <a:r>
              <a:rPr lang="en-US" sz="2200">
                <a:latin typeface="DejaVu Sans"/>
              </a:rPr>
              <a:t>Both questionnaires queried subjects on what would improve their independence (TOBI) and participation (CSU).</a:t>
            </a:r>
            <a:endParaRPr/>
          </a:p>
          <a:p>
            <a:pPr>
              <a:buBlip>
                <a:blip r:embed="rId3"/>
              </a:buBlip>
            </a:pPr>
            <a:endParaRPr/>
          </a:p>
          <a:p>
            <a:pPr lvl="1">
              <a:buBlip>
                <a:blip r:embed="rId4"/>
              </a:buBlip>
            </a:pPr>
            <a:r>
              <a:rPr lang="en-US" sz="2200">
                <a:latin typeface="DejaVu Sans"/>
              </a:rPr>
              <a:t>Mobility was most important aspect in regard to a BCI application.</a:t>
            </a:r>
            <a:endParaRPr/>
          </a:p>
          <a:p>
            <a:pPr lvl="1">
              <a:buBlip>
                <a:blip r:embed="rId5"/>
              </a:buBlip>
            </a:pPr>
            <a:endParaRPr/>
          </a:p>
          <a:p>
            <a:pPr lvl="1">
              <a:buBlip>
                <a:blip r:embed="rId6"/>
              </a:buBlip>
            </a:pPr>
            <a:r>
              <a:rPr lang="en-US" sz="2200">
                <a:latin typeface="DejaVu Sans"/>
              </a:rPr>
              <a:t>Relationship with a partner or family and friends wsa next in importance.</a:t>
            </a:r>
            <a:endParaRPr/>
          </a:p>
          <a:p>
            <a:pPr>
              <a:buBlip>
                <a:blip r:embed="rId7"/>
              </a:buBlip>
            </a:pPr>
            <a:endParaRPr/>
          </a:p>
        </p:txBody>
      </p:sp>
    </p:spTree>
  </p:cSld>
</p:sld>
</file>

<file path=ppt/slides/slide3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0" name="TextShape 1"/>
          <p:cNvSpPr txBox="1"/>
          <p:nvPr/>
        </p:nvSpPr>
        <p:spPr>
          <a:xfrm>
            <a:off x="0" y="485640"/>
            <a:ext cx="10080000" cy="11574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ctr"/>
            <a:r>
              <a:rPr lang="en-US" sz="3600">
                <a:latin typeface="DejaVu Sans"/>
              </a:rPr>
              <a:t>Gathering the</a:t>
            </a:r>
            <a:endParaRPr/>
          </a:p>
          <a:p>
            <a:pPr algn="ctr"/>
            <a:r>
              <a:rPr lang="en-US" sz="3600">
                <a:latin typeface="DejaVu Sans"/>
              </a:rPr>
              <a:t>AT Professional/Caregiver Perspective</a:t>
            </a:r>
            <a:endParaRPr/>
          </a:p>
        </p:txBody>
      </p:sp>
      <p:sp>
        <p:nvSpPr>
          <p:cNvPr id="681" name="TextShape 2"/>
          <p:cNvSpPr txBox="1"/>
          <p:nvPr/>
        </p:nvSpPr>
        <p:spPr>
          <a:xfrm>
            <a:off x="1238760" y="2258640"/>
            <a:ext cx="8277840" cy="51393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>
              <a:buBlip>
                <a:blip r:embed="rId1"/>
              </a:buBlip>
            </a:pPr>
            <a:r>
              <a:rPr lang="en-US" sz="2000">
                <a:latin typeface="DejaVu Sans"/>
              </a:rPr>
              <a:t>We need and want your input:</a:t>
            </a:r>
            <a:endParaRPr/>
          </a:p>
          <a:p>
            <a:pPr>
              <a:buBlip>
                <a:blip r:embed="rId2"/>
              </a:buBlip>
            </a:pPr>
            <a:endParaRPr/>
          </a:p>
          <a:p>
            <a:pPr lvl="1">
              <a:buBlip>
                <a:blip r:embed="rId3"/>
              </a:buBlip>
            </a:pPr>
            <a:r>
              <a:rPr lang="en-US" sz="2000">
                <a:latin typeface="DejaVu Sans"/>
              </a:rPr>
              <a:t>Brief survey and synthesis:</a:t>
            </a:r>
            <a:endParaRPr/>
          </a:p>
          <a:p>
            <a:pPr lvl="1">
              <a:buBlip>
                <a:blip r:embed="rId4"/>
              </a:buBlip>
            </a:pPr>
            <a:endParaRPr/>
          </a:p>
          <a:p>
            <a:pPr lvl="1">
              <a:buBlip>
                <a:blip r:embed="rId5"/>
              </a:buBlip>
            </a:pPr>
            <a:endParaRPr/>
          </a:p>
          <a:p>
            <a:pPr lvl="1">
              <a:buBlip>
                <a:blip r:embed="rId6"/>
              </a:buBlip>
            </a:pPr>
            <a:endParaRPr/>
          </a:p>
          <a:p>
            <a:pPr lvl="1">
              <a:buBlip>
                <a:blip r:embed="rId7"/>
              </a:buBlip>
            </a:pPr>
            <a:endParaRPr/>
          </a:p>
          <a:p>
            <a:pPr lvl="1">
              <a:buBlip>
                <a:blip r:embed="rId8"/>
              </a:buBlip>
            </a:pPr>
            <a:endParaRPr/>
          </a:p>
          <a:p>
            <a:pPr lvl="1">
              <a:buBlip>
                <a:blip r:embed="rId9"/>
              </a:buBlip>
            </a:pPr>
            <a:endParaRPr/>
          </a:p>
          <a:p>
            <a:pPr lvl="1">
              <a:buBlip>
                <a:blip r:embed="rId10"/>
              </a:buBlip>
            </a:pPr>
            <a:endParaRPr/>
          </a:p>
          <a:p>
            <a:pPr lvl="1">
              <a:buBlip>
                <a:blip r:embed="rId11"/>
              </a:buBlip>
            </a:pPr>
            <a:endParaRPr/>
          </a:p>
          <a:p>
            <a:pPr lvl="1">
              <a:buBlip>
                <a:blip r:embed="rId12"/>
              </a:buBlip>
            </a:pPr>
            <a:r>
              <a:rPr lang="en-US" sz="2000">
                <a:latin typeface="DejaVu Sans"/>
              </a:rPr>
              <a:t>On-line survey: (TOBI Short Questionnaire for Professional Users)</a:t>
            </a:r>
            <a:endParaRPr/>
          </a:p>
          <a:p>
            <a:pPr lvl="1">
              <a:buBlip>
                <a:blip r:embed="rId13"/>
              </a:buBlip>
            </a:pPr>
            <a:endParaRPr/>
          </a:p>
          <a:p>
            <a:pPr lvl="1">
              <a:buBlip>
                <a:blip r:embed="rId14"/>
              </a:buBlip>
            </a:pPr>
            <a:r>
              <a:rPr lang="en-US" sz="2000">
                <a:solidFill>
                  <a:srgbClr val="0000ff"/>
                </a:solidFill>
                <a:latin typeface="DejaVu Sans"/>
              </a:rPr>
              <a:t>      </a:t>
            </a:r>
            <a:r>
              <a:rPr lang="en-US" sz="2000">
                <a:solidFill>
                  <a:srgbClr val="198a8a"/>
                </a:solidFill>
                <a:latin typeface="DejaVu Sans"/>
              </a:rPr>
              <a:t>   </a:t>
            </a:r>
            <a:r>
              <a:rPr lang="en-US" sz="2000">
                <a:solidFill>
                  <a:srgbClr val="004586"/>
                </a:solidFill>
                <a:latin typeface="DejaVu Sans"/>
              </a:rPr>
              <a:t>http://www.surveygizmo.com/s3/2164106/TOBI</a:t>
            </a:r>
            <a:endParaRPr/>
          </a:p>
          <a:p>
            <a:pPr>
              <a:buBlip>
                <a:blip r:embed="rId15"/>
              </a:buBlip>
            </a:pPr>
            <a:endParaRPr/>
          </a:p>
          <a:p>
            <a:pPr>
              <a:buBlip>
                <a:blip r:embed="rId16"/>
              </a:buBlip>
            </a:pPr>
            <a:endParaRPr/>
          </a:p>
        </p:txBody>
      </p:sp>
      <p:sp>
        <p:nvSpPr>
          <p:cNvPr id="682" name="CustomShape 3"/>
          <p:cNvSpPr/>
          <p:nvPr/>
        </p:nvSpPr>
        <p:spPr>
          <a:xfrm>
            <a:off x="1863000" y="3531600"/>
            <a:ext cx="6912000" cy="1635120"/>
          </a:xfrm>
          <a:prstGeom prst="roundRect">
            <a:avLst>
              <a:gd name="adj" fmla="val 3600"/>
            </a:avLst>
          </a:prstGeom>
          <a:solidFill>
            <a:srgbClr val="ffffff"/>
          </a:solidFill>
          <a:ln>
            <a:solidFill>
              <a:srgbClr val="000000"/>
            </a:solidFill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/>
          <a:p>
            <a:r>
              <a:rPr lang="en-US">
                <a:solidFill>
                  <a:srgbClr val="0000ff"/>
                </a:solidFill>
                <a:latin typeface="DejaVu Sans"/>
              </a:rPr>
              <a:t>1. What AT gap does BCI fill?</a:t>
            </a:r>
            <a:endParaRPr/>
          </a:p>
          <a:p>
            <a:endParaRPr/>
          </a:p>
          <a:p>
            <a:r>
              <a:rPr lang="en-US">
                <a:solidFill>
                  <a:srgbClr val="008000"/>
                </a:solidFill>
                <a:latin typeface="DejaVu Sans"/>
              </a:rPr>
              <a:t>2. What BCI application do your patients/clients need?</a:t>
            </a:r>
            <a:endParaRPr/>
          </a:p>
          <a:p>
            <a:endParaRPr/>
          </a:p>
          <a:p>
            <a:r>
              <a:rPr lang="en-US">
                <a:solidFill>
                  <a:srgbClr val="ff0000"/>
                </a:solidFill>
                <a:latin typeface="DejaVu Sans"/>
              </a:rPr>
              <a:t>3. What is/are the barriers for BCI becoming a useful AT?</a:t>
            </a:r>
            <a:endParaRPr/>
          </a:p>
        </p:txBody>
      </p:sp>
    </p:spTree>
  </p:cSld>
</p:sld>
</file>

<file path=ppt/slides/slide3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3" name="TextShape 1"/>
          <p:cNvSpPr txBox="1"/>
          <p:nvPr/>
        </p:nvSpPr>
        <p:spPr>
          <a:xfrm>
            <a:off x="0" y="325440"/>
            <a:ext cx="10080000" cy="6238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ctr"/>
            <a:r>
              <a:rPr lang="en-US" sz="3600">
                <a:latin typeface="DejaVu Sans"/>
              </a:rPr>
              <a:t>Overview of Workshop</a:t>
            </a:r>
            <a:endParaRPr/>
          </a:p>
        </p:txBody>
      </p:sp>
      <p:sp>
        <p:nvSpPr>
          <p:cNvPr id="684" name="TextShape 2"/>
          <p:cNvSpPr txBox="1"/>
          <p:nvPr/>
        </p:nvSpPr>
        <p:spPr>
          <a:xfrm>
            <a:off x="910440" y="1391760"/>
            <a:ext cx="8670600" cy="60015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>
              <a:lnSpc>
                <a:spcPct val="100000"/>
              </a:lnSpc>
              <a:buFont typeface="StarSymbol"/>
              <a:buAutoNum type="arabicPeriod"/>
            </a:pPr>
            <a:r>
              <a:rPr lang="en-US" sz="2000">
                <a:solidFill>
                  <a:srgbClr val="c0c0c0"/>
                </a:solidFill>
                <a:latin typeface="DejaVu Sans"/>
              </a:rPr>
              <a:t> </a:t>
            </a:r>
            <a:r>
              <a:rPr lang="en-US" sz="2000">
                <a:solidFill>
                  <a:srgbClr val="c0c0c0"/>
                </a:solidFill>
                <a:latin typeface="DejaVu Sans"/>
              </a:rPr>
              <a:t>Introduction to Brain-Computer Interfaces  (30 minutes)</a:t>
            </a:r>
            <a:endParaRPr/>
          </a:p>
          <a:p>
            <a:pPr>
              <a:lnSpc>
                <a:spcPct val="100000"/>
              </a:lnSpc>
            </a:pPr>
            <a:endParaRPr/>
          </a:p>
          <a:p>
            <a:pPr lvl="2">
              <a:lnSpc>
                <a:spcPct val="100000"/>
              </a:lnSpc>
              <a:buBlip>
                <a:blip r:embed="rId1"/>
              </a:buBlip>
            </a:pPr>
            <a:r>
              <a:rPr lang="en-US" sz="2000">
                <a:solidFill>
                  <a:srgbClr val="c0c0c0"/>
                </a:solidFill>
                <a:latin typeface="DejaVu Sans"/>
              </a:rPr>
              <a:t>What is a brain-computer interface (BCI)?</a:t>
            </a:r>
            <a:endParaRPr/>
          </a:p>
          <a:p>
            <a:pPr lvl="2">
              <a:lnSpc>
                <a:spcPct val="100000"/>
              </a:lnSpc>
              <a:buBlip>
                <a:blip r:embed="rId2"/>
              </a:buBlip>
            </a:pPr>
            <a:r>
              <a:rPr lang="en-US" sz="2000">
                <a:solidFill>
                  <a:srgbClr val="c0c0c0"/>
                </a:solidFill>
                <a:latin typeface="DejaVu Sans"/>
              </a:rPr>
              <a:t>What are brainwaves (EEG)?</a:t>
            </a:r>
            <a:endParaRPr/>
          </a:p>
          <a:p>
            <a:pPr lvl="2">
              <a:lnSpc>
                <a:spcPct val="100000"/>
              </a:lnSpc>
              <a:buBlip>
                <a:blip r:embed="rId3"/>
              </a:buBlip>
            </a:pPr>
            <a:r>
              <a:rPr lang="en-US" sz="2000">
                <a:solidFill>
                  <a:srgbClr val="c0c0c0"/>
                </a:solidFill>
                <a:latin typeface="DejaVu Sans"/>
              </a:rPr>
              <a:t>What are current BCI applications and their limitations?</a:t>
            </a:r>
            <a:endParaRPr/>
          </a:p>
          <a:p>
            <a:pPr lvl="2">
              <a:lnSpc>
                <a:spcPct val="100000"/>
              </a:lnSpc>
              <a:buBlip>
                <a:blip r:embed="rId4"/>
              </a:buBlip>
            </a:pPr>
            <a:r>
              <a:rPr lang="en-US" sz="2000">
                <a:solidFill>
                  <a:srgbClr val="c0c0c0"/>
                </a:solidFill>
                <a:latin typeface="DejaVu Sans"/>
              </a:rPr>
              <a:t>How are we making BCI more practical?</a:t>
            </a: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  <a:buFont typeface="StarSymbol"/>
              <a:buAutoNum type="arabicPeriod"/>
            </a:pPr>
            <a:r>
              <a:rPr lang="en-US" sz="2000">
                <a:solidFill>
                  <a:srgbClr val="000000"/>
                </a:solidFill>
                <a:latin typeface="DejaVu Sans"/>
              </a:rPr>
              <a:t> </a:t>
            </a:r>
            <a:r>
              <a:rPr lang="en-US" sz="2000">
                <a:solidFill>
                  <a:srgbClr val="cccccc"/>
                </a:solidFill>
                <a:latin typeface="DejaVu Sans"/>
              </a:rPr>
              <a:t>The End-User Perspective (15 minutes)</a:t>
            </a:r>
            <a:endParaRPr/>
          </a:p>
          <a:p>
            <a:pPr>
              <a:lnSpc>
                <a:spcPct val="100000"/>
              </a:lnSpc>
            </a:pPr>
            <a:endParaRPr/>
          </a:p>
          <a:p>
            <a:pPr lvl="2">
              <a:lnSpc>
                <a:spcPct val="100000"/>
              </a:lnSpc>
              <a:buBlip>
                <a:blip r:embed="rId5"/>
              </a:buBlip>
            </a:pPr>
            <a:r>
              <a:rPr lang="en-US" sz="2000">
                <a:solidFill>
                  <a:srgbClr val="cccccc"/>
                </a:solidFill>
                <a:latin typeface="DejaVu Sans"/>
              </a:rPr>
              <a:t>Questionnaire and results</a:t>
            </a:r>
            <a:endParaRPr/>
          </a:p>
          <a:p>
            <a:pPr lvl="2">
              <a:lnSpc>
                <a:spcPct val="100000"/>
              </a:lnSpc>
              <a:buBlip>
                <a:blip r:embed="rId6"/>
              </a:buBlip>
            </a:pPr>
            <a:r>
              <a:rPr lang="en-US" sz="2000">
                <a:solidFill>
                  <a:srgbClr val="cccccc"/>
                </a:solidFill>
                <a:latin typeface="DejaVu Sans"/>
              </a:rPr>
              <a:t>Gathering your input</a:t>
            </a: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  <a:buFont typeface="StarSymbol"/>
              <a:buAutoNum type="arabicPeriod"/>
            </a:pPr>
            <a:r>
              <a:rPr lang="en-US" sz="2000">
                <a:solidFill>
                  <a:srgbClr val="000000"/>
                </a:solidFill>
                <a:latin typeface="DejaVu Sans"/>
              </a:rPr>
              <a:t> </a:t>
            </a:r>
            <a:r>
              <a:rPr lang="en-US" sz="2000">
                <a:solidFill>
                  <a:srgbClr val="000000"/>
                </a:solidFill>
                <a:latin typeface="DejaVu Sans"/>
              </a:rPr>
              <a:t>Demonstration (15 minutes)</a:t>
            </a:r>
            <a:endParaRPr/>
          </a:p>
          <a:p>
            <a:pPr>
              <a:lnSpc>
                <a:spcPct val="100000"/>
              </a:lnSpc>
            </a:pPr>
            <a:endParaRPr/>
          </a:p>
          <a:p>
            <a:pPr lvl="2">
              <a:lnSpc>
                <a:spcPct val="100000"/>
              </a:lnSpc>
              <a:buBlip>
                <a:blip r:embed="rId7"/>
              </a:buBlip>
            </a:pPr>
            <a:r>
              <a:rPr lang="en-US" sz="2000">
                <a:solidFill>
                  <a:srgbClr val="000000"/>
                </a:solidFill>
                <a:latin typeface="DejaVu Sans"/>
              </a:rPr>
              <a:t>Using BCI to select and play music</a:t>
            </a:r>
            <a:endParaRPr/>
          </a:p>
          <a:p>
            <a:pPr lvl="2">
              <a:lnSpc>
                <a:spcPct val="100000"/>
              </a:lnSpc>
              <a:buBlip>
                <a:blip r:embed="rId8"/>
              </a:buBlip>
            </a:pPr>
            <a:endParaRPr/>
          </a:p>
          <a:p>
            <a:pPr>
              <a:lnSpc>
                <a:spcPct val="100000"/>
              </a:lnSpc>
              <a:buFont typeface="StarSymbol"/>
              <a:buAutoNum type="arabicPeriod"/>
            </a:pPr>
            <a:r>
              <a:rPr lang="en-US" sz="2000">
                <a:solidFill>
                  <a:srgbClr val="000000"/>
                </a:solidFill>
                <a:latin typeface="DejaVu Sans"/>
              </a:rPr>
              <a:t> </a:t>
            </a:r>
            <a:r>
              <a:rPr lang="en-US" sz="2000">
                <a:solidFill>
                  <a:srgbClr val="000000"/>
                </a:solidFill>
                <a:latin typeface="DejaVu Sans"/>
              </a:rPr>
              <a:t>Discussion (15 minutes)</a:t>
            </a:r>
            <a:endParaRPr/>
          </a:p>
        </p:txBody>
      </p:sp>
    </p:spTree>
  </p:cSld>
</p:sld>
</file>

<file path=ppt/slides/slide3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5" name="TextShape 1"/>
          <p:cNvSpPr txBox="1"/>
          <p:nvPr/>
        </p:nvSpPr>
        <p:spPr>
          <a:xfrm>
            <a:off x="0" y="821880"/>
            <a:ext cx="10080000" cy="10108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ctr"/>
            <a:r>
              <a:rPr lang="en-US" sz="3600">
                <a:latin typeface="DejaVu Sans"/>
              </a:rPr>
              <a:t>BCI Demonstration</a:t>
            </a:r>
            <a:endParaRPr/>
          </a:p>
          <a:p>
            <a:pPr algn="ctr"/>
            <a:r>
              <a:rPr lang="en-US" sz="2600">
                <a:latin typeface="DejaVu Sans"/>
              </a:rPr>
              <a:t>Elliott Forney and Colin Hefner</a:t>
            </a:r>
            <a:endParaRPr/>
          </a:p>
        </p:txBody>
      </p:sp>
      <p:sp>
        <p:nvSpPr>
          <p:cNvPr id="686" name="TextShape 2"/>
          <p:cNvSpPr txBox="1"/>
          <p:nvPr/>
        </p:nvSpPr>
        <p:spPr>
          <a:xfrm>
            <a:off x="2627280" y="2630520"/>
            <a:ext cx="6920280" cy="20473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lang="en-US" sz="2200">
                <a:latin typeface="DejaVu Sans"/>
              </a:rPr>
              <a:t>EEG Recording System – G.Tec</a:t>
            </a:r>
            <a:endParaRPr/>
          </a:p>
          <a:p>
            <a:endParaRPr/>
          </a:p>
          <a:p>
            <a:r>
              <a:rPr lang="en-US" sz="2200">
                <a:latin typeface="DejaVu Sans"/>
              </a:rPr>
              <a:t>Software – Custom, extendable, python</a:t>
            </a:r>
            <a:endParaRPr/>
          </a:p>
          <a:p>
            <a:endParaRPr/>
          </a:p>
          <a:p>
            <a:r>
              <a:rPr lang="en-US" sz="2200">
                <a:latin typeface="DejaVu Sans"/>
              </a:rPr>
              <a:t>P300 detection to select music to play</a:t>
            </a:r>
            <a:endParaRPr/>
          </a:p>
          <a:p>
            <a:endParaRPr/>
          </a:p>
        </p:txBody>
      </p:sp>
    </p:spTree>
  </p:cSld>
</p:sld>
</file>

<file path=ppt/slides/slide3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7" name="TextShape 1"/>
          <p:cNvSpPr txBox="1"/>
          <p:nvPr/>
        </p:nvSpPr>
        <p:spPr>
          <a:xfrm>
            <a:off x="0" y="325440"/>
            <a:ext cx="10080000" cy="6238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ctr"/>
            <a:r>
              <a:rPr lang="en-US" sz="3600">
                <a:latin typeface="DejaVu Sans"/>
              </a:rPr>
              <a:t>Overview of Workshop</a:t>
            </a:r>
            <a:endParaRPr/>
          </a:p>
        </p:txBody>
      </p:sp>
      <p:sp>
        <p:nvSpPr>
          <p:cNvPr id="688" name="TextShape 2"/>
          <p:cNvSpPr txBox="1"/>
          <p:nvPr/>
        </p:nvSpPr>
        <p:spPr>
          <a:xfrm>
            <a:off x="910440" y="1391760"/>
            <a:ext cx="8670600" cy="60015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>
              <a:lnSpc>
                <a:spcPct val="100000"/>
              </a:lnSpc>
              <a:buFont typeface="StarSymbol"/>
              <a:buAutoNum type="arabicPeriod"/>
            </a:pPr>
            <a:r>
              <a:rPr lang="en-US" sz="2000">
                <a:solidFill>
                  <a:srgbClr val="c0c0c0"/>
                </a:solidFill>
                <a:latin typeface="DejaVu Sans"/>
              </a:rPr>
              <a:t> </a:t>
            </a:r>
            <a:r>
              <a:rPr lang="en-US" sz="2000">
                <a:solidFill>
                  <a:srgbClr val="c0c0c0"/>
                </a:solidFill>
                <a:latin typeface="DejaVu Sans"/>
              </a:rPr>
              <a:t>Introduction to Brain-Computer Interfaces  (30 minutes)</a:t>
            </a:r>
            <a:endParaRPr/>
          </a:p>
          <a:p>
            <a:pPr>
              <a:lnSpc>
                <a:spcPct val="100000"/>
              </a:lnSpc>
            </a:pPr>
            <a:endParaRPr/>
          </a:p>
          <a:p>
            <a:pPr lvl="2">
              <a:lnSpc>
                <a:spcPct val="100000"/>
              </a:lnSpc>
              <a:buBlip>
                <a:blip r:embed="rId1"/>
              </a:buBlip>
            </a:pPr>
            <a:r>
              <a:rPr lang="en-US" sz="2000">
                <a:solidFill>
                  <a:srgbClr val="c0c0c0"/>
                </a:solidFill>
                <a:latin typeface="DejaVu Sans"/>
              </a:rPr>
              <a:t>What is a brain-computer interface (BCI)?</a:t>
            </a:r>
            <a:endParaRPr/>
          </a:p>
          <a:p>
            <a:pPr lvl="2">
              <a:lnSpc>
                <a:spcPct val="100000"/>
              </a:lnSpc>
              <a:buBlip>
                <a:blip r:embed="rId2"/>
              </a:buBlip>
            </a:pPr>
            <a:r>
              <a:rPr lang="en-US" sz="2000">
                <a:solidFill>
                  <a:srgbClr val="c0c0c0"/>
                </a:solidFill>
                <a:latin typeface="DejaVu Sans"/>
              </a:rPr>
              <a:t>What are brainwaves (EEG)?</a:t>
            </a:r>
            <a:endParaRPr/>
          </a:p>
          <a:p>
            <a:pPr lvl="2">
              <a:lnSpc>
                <a:spcPct val="100000"/>
              </a:lnSpc>
              <a:buBlip>
                <a:blip r:embed="rId3"/>
              </a:buBlip>
            </a:pPr>
            <a:r>
              <a:rPr lang="en-US" sz="2000">
                <a:solidFill>
                  <a:srgbClr val="c0c0c0"/>
                </a:solidFill>
                <a:latin typeface="DejaVu Sans"/>
              </a:rPr>
              <a:t>What are current BCI applications and their limitations?</a:t>
            </a:r>
            <a:endParaRPr/>
          </a:p>
          <a:p>
            <a:pPr lvl="2">
              <a:lnSpc>
                <a:spcPct val="100000"/>
              </a:lnSpc>
              <a:buBlip>
                <a:blip r:embed="rId4"/>
              </a:buBlip>
            </a:pPr>
            <a:r>
              <a:rPr lang="en-US" sz="2000">
                <a:solidFill>
                  <a:srgbClr val="c0c0c0"/>
                </a:solidFill>
                <a:latin typeface="DejaVu Sans"/>
              </a:rPr>
              <a:t>How are we making BCI more practical?</a:t>
            </a: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  <a:buFont typeface="StarSymbol"/>
              <a:buAutoNum type="arabicPeriod"/>
            </a:pPr>
            <a:r>
              <a:rPr lang="en-US" sz="2000">
                <a:solidFill>
                  <a:srgbClr val="000000"/>
                </a:solidFill>
                <a:latin typeface="DejaVu Sans"/>
              </a:rPr>
              <a:t> </a:t>
            </a:r>
            <a:r>
              <a:rPr lang="en-US" sz="2000">
                <a:solidFill>
                  <a:srgbClr val="cccccc"/>
                </a:solidFill>
                <a:latin typeface="DejaVu Sans"/>
              </a:rPr>
              <a:t>The End-User Perspective (15 minutes)</a:t>
            </a:r>
            <a:endParaRPr/>
          </a:p>
          <a:p>
            <a:pPr>
              <a:lnSpc>
                <a:spcPct val="100000"/>
              </a:lnSpc>
            </a:pPr>
            <a:endParaRPr/>
          </a:p>
          <a:p>
            <a:pPr lvl="2">
              <a:lnSpc>
                <a:spcPct val="100000"/>
              </a:lnSpc>
              <a:buBlip>
                <a:blip r:embed="rId5"/>
              </a:buBlip>
            </a:pPr>
            <a:r>
              <a:rPr lang="en-US" sz="2000">
                <a:solidFill>
                  <a:srgbClr val="cccccc"/>
                </a:solidFill>
                <a:latin typeface="DejaVu Sans"/>
              </a:rPr>
              <a:t>Questionnaire and results</a:t>
            </a:r>
            <a:endParaRPr/>
          </a:p>
          <a:p>
            <a:pPr lvl="2">
              <a:lnSpc>
                <a:spcPct val="100000"/>
              </a:lnSpc>
              <a:buBlip>
                <a:blip r:embed="rId6"/>
              </a:buBlip>
            </a:pPr>
            <a:r>
              <a:rPr lang="en-US" sz="2000">
                <a:solidFill>
                  <a:srgbClr val="cccccc"/>
                </a:solidFill>
                <a:latin typeface="DejaVu Sans"/>
              </a:rPr>
              <a:t>Gathering your input</a:t>
            </a: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  <a:buFont typeface="StarSymbol"/>
              <a:buAutoNum type="arabicPeriod"/>
            </a:pPr>
            <a:r>
              <a:rPr lang="en-US" sz="2000">
                <a:solidFill>
                  <a:srgbClr val="000000"/>
                </a:solidFill>
                <a:latin typeface="DejaVu Sans"/>
              </a:rPr>
              <a:t> </a:t>
            </a:r>
            <a:r>
              <a:rPr lang="en-US" sz="2000">
                <a:solidFill>
                  <a:srgbClr val="cccccc"/>
                </a:solidFill>
                <a:latin typeface="DejaVu Sans"/>
              </a:rPr>
              <a:t>Demonstration (15 minutes)</a:t>
            </a:r>
            <a:endParaRPr/>
          </a:p>
          <a:p>
            <a:pPr>
              <a:lnSpc>
                <a:spcPct val="100000"/>
              </a:lnSpc>
            </a:pPr>
            <a:endParaRPr/>
          </a:p>
          <a:p>
            <a:pPr lvl="2">
              <a:lnSpc>
                <a:spcPct val="100000"/>
              </a:lnSpc>
              <a:buBlip>
                <a:blip r:embed="rId7"/>
              </a:buBlip>
            </a:pPr>
            <a:r>
              <a:rPr lang="en-US" sz="2000">
                <a:solidFill>
                  <a:srgbClr val="cccccc"/>
                </a:solidFill>
                <a:latin typeface="DejaVu Sans"/>
              </a:rPr>
              <a:t>Using BCI to select and play music</a:t>
            </a:r>
            <a:endParaRPr/>
          </a:p>
          <a:p>
            <a:pPr lvl="2">
              <a:lnSpc>
                <a:spcPct val="100000"/>
              </a:lnSpc>
              <a:buBlip>
                <a:blip r:embed="rId8"/>
              </a:buBlip>
            </a:pPr>
            <a:endParaRPr/>
          </a:p>
          <a:p>
            <a:pPr>
              <a:lnSpc>
                <a:spcPct val="100000"/>
              </a:lnSpc>
              <a:buFont typeface="StarSymbol"/>
              <a:buAutoNum type="arabicPeriod"/>
            </a:pPr>
            <a:r>
              <a:rPr lang="en-US" sz="2000">
                <a:solidFill>
                  <a:srgbClr val="000000"/>
                </a:solidFill>
                <a:latin typeface="DejaVu Sans"/>
              </a:rPr>
              <a:t> </a:t>
            </a:r>
            <a:r>
              <a:rPr lang="en-US" sz="2000">
                <a:solidFill>
                  <a:srgbClr val="000000"/>
                </a:solidFill>
                <a:latin typeface="DejaVu Sans"/>
              </a:rPr>
              <a:t>Discussion (15 minutes)</a:t>
            </a:r>
            <a:endParaRPr/>
          </a:p>
        </p:txBody>
      </p:sp>
    </p:spTree>
  </p:cSld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TextShape 1"/>
          <p:cNvSpPr txBox="1"/>
          <p:nvPr/>
        </p:nvSpPr>
        <p:spPr>
          <a:xfrm>
            <a:off x="0" y="325440"/>
            <a:ext cx="10080000" cy="6238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ctr"/>
            <a:r>
              <a:rPr lang="en-US" sz="3600">
                <a:latin typeface="DejaVu Sans"/>
              </a:rPr>
              <a:t>BCI Project at Colorado State University</a:t>
            </a:r>
            <a:endParaRPr/>
          </a:p>
        </p:txBody>
      </p:sp>
      <p:sp>
        <p:nvSpPr>
          <p:cNvPr id="477" name="CustomShape 2"/>
          <p:cNvSpPr/>
          <p:nvPr/>
        </p:nvSpPr>
        <p:spPr>
          <a:xfrm>
            <a:off x="337680" y="3458160"/>
            <a:ext cx="1698480" cy="516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lang="en-US" sz="1400" strike="noStrike">
                <a:solidFill>
                  <a:srgbClr val="000000"/>
                </a:solidFill>
                <a:latin typeface="Times New Roman"/>
              </a:rPr>
              <a:t>PI:  Chuck Anderson</a:t>
            </a:r>
            <a:endParaRPr/>
          </a:p>
          <a:p>
            <a:pPr>
              <a:lnSpc>
                <a:spcPct val="100000"/>
              </a:lnSpc>
            </a:pPr>
            <a:r>
              <a:rPr lang="en-US" sz="1400" strike="noStrike">
                <a:solidFill>
                  <a:srgbClr val="000000"/>
                </a:solidFill>
                <a:latin typeface="Times New Roman"/>
              </a:rPr>
              <a:t>Computer Science</a:t>
            </a:r>
            <a:endParaRPr/>
          </a:p>
        </p:txBody>
      </p:sp>
      <p:sp>
        <p:nvSpPr>
          <p:cNvPr id="478" name="CustomShape 3"/>
          <p:cNvSpPr/>
          <p:nvPr/>
        </p:nvSpPr>
        <p:spPr>
          <a:xfrm>
            <a:off x="2561400" y="3458160"/>
            <a:ext cx="1745280" cy="729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lang="en-US" sz="1400" strike="noStrike">
                <a:solidFill>
                  <a:srgbClr val="000000"/>
                </a:solidFill>
                <a:latin typeface="Times New Roman"/>
              </a:rPr>
              <a:t>Co-PI:  Bill Gavin </a:t>
            </a:r>
            <a:endParaRPr/>
          </a:p>
          <a:p>
            <a:pPr>
              <a:lnSpc>
                <a:spcPct val="100000"/>
              </a:lnSpc>
            </a:pPr>
            <a:r>
              <a:rPr lang="en-US" sz="1400" strike="noStrike">
                <a:solidFill>
                  <a:srgbClr val="000000"/>
                </a:solidFill>
                <a:latin typeface="Times New Roman"/>
              </a:rPr>
              <a:t>Human Development &amp; Family Studies</a:t>
            </a:r>
            <a:endParaRPr/>
          </a:p>
        </p:txBody>
      </p:sp>
      <p:pic>
        <p:nvPicPr>
          <p:cNvPr id="479" name="Picture 4" descr=""/>
          <p:cNvPicPr/>
          <p:nvPr/>
        </p:nvPicPr>
        <p:blipFill>
          <a:blip r:embed="rId1"/>
          <a:stretch/>
        </p:blipFill>
        <p:spPr>
          <a:xfrm>
            <a:off x="2458800" y="1657440"/>
            <a:ext cx="1828440" cy="1828440"/>
          </a:xfrm>
          <a:prstGeom prst="rect">
            <a:avLst/>
          </a:prstGeom>
          <a:ln>
            <a:noFill/>
          </a:ln>
        </p:spPr>
      </p:pic>
      <p:sp>
        <p:nvSpPr>
          <p:cNvPr id="480" name="CustomShape 4"/>
          <p:cNvSpPr/>
          <p:nvPr/>
        </p:nvSpPr>
        <p:spPr>
          <a:xfrm>
            <a:off x="7012440" y="3458160"/>
            <a:ext cx="1846080" cy="729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lang="en-US" sz="1400" strike="noStrike">
                <a:solidFill>
                  <a:srgbClr val="000000"/>
                </a:solidFill>
                <a:latin typeface="Times New Roman"/>
              </a:rPr>
              <a:t>Marla Roll, OTR</a:t>
            </a:r>
            <a:endParaRPr/>
          </a:p>
          <a:p>
            <a:pPr>
              <a:lnSpc>
                <a:spcPct val="100000"/>
              </a:lnSpc>
            </a:pPr>
            <a:r>
              <a:rPr lang="en-US" sz="1400" strike="noStrike">
                <a:solidFill>
                  <a:srgbClr val="000000"/>
                </a:solidFill>
                <a:latin typeface="Times New Roman"/>
              </a:rPr>
              <a:t>Assistive Technology </a:t>
            </a:r>
            <a:endParaRPr/>
          </a:p>
          <a:p>
            <a:pPr>
              <a:lnSpc>
                <a:spcPct val="100000"/>
              </a:lnSpc>
            </a:pPr>
            <a:r>
              <a:rPr lang="en-US" sz="1400" strike="noStrike">
                <a:solidFill>
                  <a:srgbClr val="000000"/>
                </a:solidFill>
                <a:latin typeface="Times New Roman"/>
              </a:rPr>
              <a:t>Resource Center</a:t>
            </a:r>
            <a:endParaRPr/>
          </a:p>
        </p:txBody>
      </p:sp>
      <p:pic>
        <p:nvPicPr>
          <p:cNvPr id="481" name="Picture 2" descr=""/>
          <p:cNvPicPr/>
          <p:nvPr/>
        </p:nvPicPr>
        <p:blipFill>
          <a:blip r:embed="rId2"/>
          <a:stretch/>
        </p:blipFill>
        <p:spPr>
          <a:xfrm>
            <a:off x="466920" y="1657440"/>
            <a:ext cx="1530720" cy="1828440"/>
          </a:xfrm>
          <a:prstGeom prst="rect">
            <a:avLst/>
          </a:prstGeom>
          <a:ln>
            <a:noFill/>
          </a:ln>
        </p:spPr>
      </p:pic>
      <p:sp>
        <p:nvSpPr>
          <p:cNvPr id="482" name="CustomShape 5"/>
          <p:cNvSpPr/>
          <p:nvPr/>
        </p:nvSpPr>
        <p:spPr>
          <a:xfrm>
            <a:off x="4829040" y="3458160"/>
            <a:ext cx="1767960" cy="729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lang="en-US" sz="1400" strike="noStrike">
                <a:solidFill>
                  <a:srgbClr val="000000"/>
                </a:solidFill>
                <a:latin typeface="Times New Roman"/>
              </a:rPr>
              <a:t>Co-PI:  Patti Davies</a:t>
            </a:r>
            <a:endParaRPr/>
          </a:p>
          <a:p>
            <a:pPr>
              <a:lnSpc>
                <a:spcPct val="100000"/>
              </a:lnSpc>
            </a:pPr>
            <a:r>
              <a:rPr lang="en-US" sz="1400" strike="noStrike">
                <a:solidFill>
                  <a:srgbClr val="000000"/>
                </a:solidFill>
                <a:latin typeface="Times New Roman"/>
              </a:rPr>
              <a:t>Occupational Therapy</a:t>
            </a:r>
            <a:endParaRPr/>
          </a:p>
        </p:txBody>
      </p:sp>
      <p:pic>
        <p:nvPicPr>
          <p:cNvPr id="483" name="Picture 5" descr=""/>
          <p:cNvPicPr/>
          <p:nvPr/>
        </p:nvPicPr>
        <p:blipFill>
          <a:blip r:embed="rId3"/>
          <a:stretch/>
        </p:blipFill>
        <p:spPr>
          <a:xfrm>
            <a:off x="6958440" y="1657440"/>
            <a:ext cx="1828440" cy="1828440"/>
          </a:xfrm>
          <a:prstGeom prst="rect">
            <a:avLst/>
          </a:prstGeom>
          <a:ln>
            <a:noFill/>
          </a:ln>
        </p:spPr>
      </p:pic>
      <p:pic>
        <p:nvPicPr>
          <p:cNvPr id="484" name="Picture 9" descr=""/>
          <p:cNvPicPr/>
          <p:nvPr/>
        </p:nvPicPr>
        <p:blipFill>
          <a:blip r:embed="rId4"/>
          <a:srcRect l="0" t="12322" r="0" b="2691"/>
          <a:stretch/>
        </p:blipFill>
        <p:spPr>
          <a:xfrm>
            <a:off x="4989960" y="1635480"/>
            <a:ext cx="1429200" cy="1828440"/>
          </a:xfrm>
          <a:prstGeom prst="rect">
            <a:avLst/>
          </a:prstGeom>
          <a:ln>
            <a:noFill/>
          </a:ln>
        </p:spPr>
      </p:pic>
      <p:pic>
        <p:nvPicPr>
          <p:cNvPr id="485" name="" descr=""/>
          <p:cNvPicPr/>
          <p:nvPr/>
        </p:nvPicPr>
        <p:blipFill>
          <a:blip r:embed="rId5"/>
          <a:stretch/>
        </p:blipFill>
        <p:spPr>
          <a:xfrm>
            <a:off x="860040" y="4700520"/>
            <a:ext cx="1664280" cy="1853280"/>
          </a:xfrm>
          <a:prstGeom prst="rect">
            <a:avLst/>
          </a:prstGeom>
          <a:ln>
            <a:noFill/>
          </a:ln>
        </p:spPr>
      </p:pic>
      <p:sp>
        <p:nvSpPr>
          <p:cNvPr id="486" name="CustomShape 6"/>
          <p:cNvSpPr/>
          <p:nvPr/>
        </p:nvSpPr>
        <p:spPr>
          <a:xfrm>
            <a:off x="3182760" y="6684120"/>
            <a:ext cx="3029400" cy="516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lang="en-US" sz="1400" strike="noStrike">
                <a:solidFill>
                  <a:srgbClr val="000000"/>
                </a:solidFill>
                <a:latin typeface="Times New Roman"/>
              </a:rPr>
              <a:t>Brittany Taylor            Jewel Crasta</a:t>
            </a:r>
            <a:endParaRPr/>
          </a:p>
          <a:p>
            <a:pPr algn="ctr">
              <a:lnSpc>
                <a:spcPct val="100000"/>
              </a:lnSpc>
            </a:pPr>
            <a:r>
              <a:rPr lang="en-US" sz="1400" strike="noStrike">
                <a:solidFill>
                  <a:srgbClr val="000000"/>
                </a:solidFill>
                <a:latin typeface="Times New Roman"/>
              </a:rPr>
              <a:t>Brainwaves Research Lab</a:t>
            </a:r>
            <a:endParaRPr/>
          </a:p>
        </p:txBody>
      </p:sp>
      <p:pic>
        <p:nvPicPr>
          <p:cNvPr id="487" name="Picture 17" descr=""/>
          <p:cNvPicPr/>
          <p:nvPr/>
        </p:nvPicPr>
        <p:blipFill>
          <a:blip r:embed="rId6"/>
          <a:srcRect l="0" t="0" r="0" b="24960"/>
          <a:stretch/>
        </p:blipFill>
        <p:spPr>
          <a:xfrm>
            <a:off x="4695480" y="4759200"/>
            <a:ext cx="1760760" cy="1722240"/>
          </a:xfrm>
          <a:prstGeom prst="rect">
            <a:avLst/>
          </a:prstGeom>
          <a:ln>
            <a:noFill/>
          </a:ln>
        </p:spPr>
      </p:pic>
      <p:pic>
        <p:nvPicPr>
          <p:cNvPr id="488" name="" descr=""/>
          <p:cNvPicPr/>
          <p:nvPr/>
        </p:nvPicPr>
        <p:blipFill>
          <a:blip r:embed="rId7"/>
          <a:stretch/>
        </p:blipFill>
        <p:spPr>
          <a:xfrm>
            <a:off x="2711520" y="4715280"/>
            <a:ext cx="1846080" cy="1797120"/>
          </a:xfrm>
          <a:prstGeom prst="rect">
            <a:avLst/>
          </a:prstGeom>
          <a:ln>
            <a:noFill/>
          </a:ln>
        </p:spPr>
      </p:pic>
      <p:sp>
        <p:nvSpPr>
          <p:cNvPr id="489" name="CustomShape 7"/>
          <p:cNvSpPr/>
          <p:nvPr/>
        </p:nvSpPr>
        <p:spPr>
          <a:xfrm>
            <a:off x="944640" y="6696000"/>
            <a:ext cx="1698480" cy="516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lang="en-US" sz="1400" strike="noStrike">
                <a:solidFill>
                  <a:srgbClr val="000000"/>
                </a:solidFill>
                <a:latin typeface="Times New Roman"/>
              </a:rPr>
              <a:t>Elliott Forney</a:t>
            </a:r>
            <a:endParaRPr/>
          </a:p>
          <a:p>
            <a:pPr>
              <a:lnSpc>
                <a:spcPct val="100000"/>
              </a:lnSpc>
            </a:pPr>
            <a:r>
              <a:rPr lang="en-US" sz="1400" strike="noStrike">
                <a:solidFill>
                  <a:srgbClr val="000000"/>
                </a:solidFill>
                <a:latin typeface="Times New Roman"/>
              </a:rPr>
              <a:t>Computer Science</a:t>
            </a:r>
            <a:endParaRPr/>
          </a:p>
        </p:txBody>
      </p:sp>
      <p:pic>
        <p:nvPicPr>
          <p:cNvPr id="490" name="" descr=""/>
          <p:cNvPicPr/>
          <p:nvPr/>
        </p:nvPicPr>
        <p:blipFill>
          <a:blip r:embed="rId8"/>
          <a:stretch/>
        </p:blipFill>
        <p:spPr>
          <a:xfrm>
            <a:off x="6701760" y="4545000"/>
            <a:ext cx="2958120" cy="2219400"/>
          </a:xfrm>
          <a:prstGeom prst="rect">
            <a:avLst/>
          </a:prstGeom>
          <a:ln>
            <a:noFill/>
          </a:ln>
        </p:spPr>
      </p:pic>
      <p:sp>
        <p:nvSpPr>
          <p:cNvPr id="491" name="CustomShape 8"/>
          <p:cNvSpPr/>
          <p:nvPr/>
        </p:nvSpPr>
        <p:spPr>
          <a:xfrm>
            <a:off x="6978240" y="6817680"/>
            <a:ext cx="1698480" cy="303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lang="en-US" sz="1400" strike="noStrike">
                <a:solidFill>
                  <a:srgbClr val="000000"/>
                </a:solidFill>
                <a:latin typeface="Times New Roman"/>
              </a:rPr>
              <a:t>Colin Heffern</a:t>
            </a:r>
            <a:endParaRPr/>
          </a:p>
        </p:txBody>
      </p:sp>
    </p:spTree>
  </p:cSld>
  <p:timing>
    <p:tnLst>
      <p:par>
        <p:cTn id="11" dur="indefinite" restart="never" nodeType="tmRoot">
          <p:childTnLst>
            <p:seq>
              <p:cTn id="1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9" name="TextShape 1"/>
          <p:cNvSpPr txBox="1"/>
          <p:nvPr/>
        </p:nvSpPr>
        <p:spPr>
          <a:xfrm>
            <a:off x="1312920" y="201600"/>
            <a:ext cx="7923240" cy="7426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ctr"/>
            <a:r>
              <a:rPr lang="en-US" sz="4400">
                <a:latin typeface="DejaVu Sans"/>
              </a:rPr>
              <a:t>Discussion</a:t>
            </a:r>
            <a:endParaRPr/>
          </a:p>
        </p:txBody>
      </p:sp>
      <p:sp>
        <p:nvSpPr>
          <p:cNvPr id="690" name="TextShape 2"/>
          <p:cNvSpPr txBox="1"/>
          <p:nvPr/>
        </p:nvSpPr>
        <p:spPr>
          <a:xfrm>
            <a:off x="883800" y="1459800"/>
            <a:ext cx="8043840" cy="39747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lang="en-US" sz="2000">
                <a:solidFill>
                  <a:srgbClr val="ff0000"/>
                </a:solidFill>
                <a:latin typeface="DejaVu Sans"/>
              </a:rPr>
              <a:t>Was this workshop a success?</a:t>
            </a:r>
            <a:endParaRPr/>
          </a:p>
          <a:p>
            <a:endParaRPr/>
          </a:p>
          <a:p>
            <a:endParaRPr/>
          </a:p>
          <a:p>
            <a:r>
              <a:rPr lang="en-US" sz="2000">
                <a:latin typeface="DejaVu Sans"/>
              </a:rPr>
              <a:t>Participants will understand the kind of equipment necessary for BCI by observing the live demonstration.</a:t>
            </a:r>
            <a:endParaRPr/>
          </a:p>
          <a:p>
            <a:endParaRPr/>
          </a:p>
          <a:p>
            <a:endParaRPr/>
          </a:p>
          <a:p>
            <a:r>
              <a:rPr lang="en-US" sz="2000">
                <a:latin typeface="DejaVu Sans"/>
              </a:rPr>
              <a:t>Participants will be able to identify at least three limitations of current BCI systems.</a:t>
            </a:r>
            <a:endParaRPr/>
          </a:p>
          <a:p>
            <a:endParaRPr/>
          </a:p>
          <a:p>
            <a:endParaRPr/>
          </a:p>
          <a:p>
            <a:r>
              <a:rPr lang="en-US" sz="2000">
                <a:latin typeface="DejaVu Sans"/>
              </a:rPr>
              <a:t>Participants will understand the potential utility of BCI systems as assistive technology.</a:t>
            </a:r>
            <a:endParaRPr/>
          </a:p>
        </p:txBody>
      </p:sp>
      <p:sp>
        <p:nvSpPr>
          <p:cNvPr id="691" name="TextShape 3"/>
          <p:cNvSpPr txBox="1"/>
          <p:nvPr/>
        </p:nvSpPr>
        <p:spPr>
          <a:xfrm>
            <a:off x="1552320" y="6614640"/>
            <a:ext cx="6001560" cy="3589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lvl="1">
              <a:buBlip>
                <a:blip r:embed="rId1"/>
              </a:buBlip>
            </a:pPr>
            <a:r>
              <a:rPr lang="en-US">
                <a:solidFill>
                  <a:srgbClr val="004586"/>
                </a:solidFill>
                <a:latin typeface="DejaVu Sans"/>
              </a:rPr>
              <a:t>http://www.surveygizmo.com/s3/2164106/TOBI</a:t>
            </a:r>
            <a:endParaRPr/>
          </a:p>
        </p:txBody>
      </p:sp>
    </p:spTree>
  </p:cSld>
</p:sld>
</file>

<file path=ppt/slides/slide4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2" name="TextShape 1"/>
          <p:cNvSpPr txBox="1"/>
          <p:nvPr/>
        </p:nvSpPr>
        <p:spPr>
          <a:xfrm>
            <a:off x="1285200" y="0"/>
            <a:ext cx="7923240" cy="7426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ctr"/>
            <a:r>
              <a:rPr lang="en-US" sz="3600">
                <a:latin typeface="DejaVu Sans"/>
              </a:rPr>
              <a:t>For More Information</a:t>
            </a:r>
            <a:endParaRPr/>
          </a:p>
        </p:txBody>
      </p:sp>
      <p:pic>
        <p:nvPicPr>
          <p:cNvPr id="693" name="" descr=""/>
          <p:cNvPicPr/>
          <p:nvPr/>
        </p:nvPicPr>
        <p:blipFill>
          <a:blip r:embed="rId1"/>
          <a:stretch/>
        </p:blipFill>
        <p:spPr>
          <a:xfrm>
            <a:off x="144360" y="627120"/>
            <a:ext cx="6401160" cy="2721240"/>
          </a:xfrm>
          <a:prstGeom prst="rect">
            <a:avLst/>
          </a:prstGeom>
          <a:ln>
            <a:noFill/>
          </a:ln>
        </p:spPr>
      </p:pic>
      <p:pic>
        <p:nvPicPr>
          <p:cNvPr id="694" name="" descr=""/>
          <p:cNvPicPr/>
          <p:nvPr/>
        </p:nvPicPr>
        <p:blipFill>
          <a:blip r:embed="rId2"/>
          <a:stretch/>
        </p:blipFill>
        <p:spPr>
          <a:xfrm>
            <a:off x="4077000" y="1037160"/>
            <a:ext cx="5698080" cy="3494520"/>
          </a:xfrm>
          <a:prstGeom prst="rect">
            <a:avLst/>
          </a:prstGeom>
          <a:ln>
            <a:noFill/>
          </a:ln>
        </p:spPr>
      </p:pic>
      <p:pic>
        <p:nvPicPr>
          <p:cNvPr id="695" name="" descr=""/>
          <p:cNvPicPr/>
          <p:nvPr/>
        </p:nvPicPr>
        <p:blipFill>
          <a:blip r:embed="rId3"/>
          <a:stretch/>
        </p:blipFill>
        <p:spPr>
          <a:xfrm>
            <a:off x="171720" y="3682080"/>
            <a:ext cx="5347080" cy="3445560"/>
          </a:xfrm>
          <a:prstGeom prst="rect">
            <a:avLst/>
          </a:prstGeom>
          <a:ln>
            <a:noFill/>
          </a:ln>
        </p:spPr>
      </p:pic>
      <p:sp>
        <p:nvSpPr>
          <p:cNvPr id="696" name="TextShape 2"/>
          <p:cNvSpPr txBox="1"/>
          <p:nvPr/>
        </p:nvSpPr>
        <p:spPr>
          <a:xfrm>
            <a:off x="5433480" y="5321520"/>
            <a:ext cx="4862160" cy="10688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lang="en-US" sz="2200">
                <a:solidFill>
                  <a:srgbClr val="0000ff"/>
                </a:solidFill>
                <a:latin typeface="DejaVu Sans"/>
              </a:rPr>
              <a:t>http://www.cs.colostate.edu/eeg</a:t>
            </a:r>
            <a:endParaRPr/>
          </a:p>
          <a:p>
            <a:r>
              <a:rPr lang="en-US" sz="2200">
                <a:solidFill>
                  <a:srgbClr val="0000ff"/>
                </a:solidFill>
                <a:latin typeface="DejaVu Sans"/>
              </a:rPr>
              <a:t>http://brainwaves.colostate.edu</a:t>
            </a:r>
            <a:endParaRPr/>
          </a:p>
          <a:p>
            <a:r>
              <a:rPr lang="en-US" sz="2200">
                <a:solidFill>
                  <a:srgbClr val="0000ff"/>
                </a:solidFill>
                <a:latin typeface="DejaVu Sans"/>
              </a:rPr>
              <a:t>http://atrc.colostate.edu</a:t>
            </a:r>
            <a:endParaRPr/>
          </a:p>
        </p:txBody>
      </p:sp>
    </p:spTree>
  </p:cSld>
</p:sld>
</file>

<file path=ppt/slides/slide4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7" name="TextShape 1"/>
          <p:cNvSpPr txBox="1"/>
          <p:nvPr/>
        </p:nvSpPr>
        <p:spPr>
          <a:xfrm>
            <a:off x="0" y="1432080"/>
            <a:ext cx="10080000" cy="12762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ctr"/>
            <a:r>
              <a:rPr i="1" lang="en-US" sz="8000">
                <a:latin typeface="DejaVu Sans"/>
              </a:rPr>
              <a:t>Thank you</a:t>
            </a:r>
            <a:endParaRPr/>
          </a:p>
        </p:txBody>
      </p:sp>
      <p:sp>
        <p:nvSpPr>
          <p:cNvPr id="698" name="TextShape 2"/>
          <p:cNvSpPr txBox="1"/>
          <p:nvPr/>
        </p:nvSpPr>
        <p:spPr>
          <a:xfrm>
            <a:off x="2127600" y="3178800"/>
            <a:ext cx="6024960" cy="20253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lang="en-US" sz="2600">
                <a:solidFill>
                  <a:srgbClr val="0000ff"/>
                </a:solidFill>
                <a:latin typeface="DejaVu Sans"/>
              </a:rPr>
              <a:t>http://www.cs.colostate.edu/eeg</a:t>
            </a:r>
            <a:endParaRPr/>
          </a:p>
          <a:p>
            <a:endParaRPr/>
          </a:p>
          <a:p>
            <a:r>
              <a:rPr lang="en-US" sz="2600">
                <a:solidFill>
                  <a:srgbClr val="0000ff"/>
                </a:solidFill>
                <a:latin typeface="DejaVu Sans"/>
              </a:rPr>
              <a:t>http://brainwaves.colostate.edu/</a:t>
            </a:r>
            <a:endParaRPr/>
          </a:p>
          <a:p>
            <a:endParaRPr/>
          </a:p>
          <a:p>
            <a:r>
              <a:rPr lang="en-US" sz="2600">
                <a:solidFill>
                  <a:srgbClr val="0000ff"/>
                </a:solidFill>
                <a:latin typeface="DejaVu Sans"/>
              </a:rPr>
              <a:t>http://atrc.colostate.edu</a:t>
            </a:r>
            <a:endParaRPr/>
          </a:p>
        </p:txBody>
      </p:sp>
      <p:sp>
        <p:nvSpPr>
          <p:cNvPr id="699" name="TextShape 3"/>
          <p:cNvSpPr txBox="1"/>
          <p:nvPr/>
        </p:nvSpPr>
        <p:spPr>
          <a:xfrm>
            <a:off x="1160640" y="6180840"/>
            <a:ext cx="7902000" cy="4165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lvl="1">
              <a:buBlip>
                <a:blip r:embed="rId1"/>
              </a:buBlip>
            </a:pPr>
            <a:r>
              <a:rPr lang="en-US" sz="2200">
                <a:solidFill>
                  <a:srgbClr val="004586"/>
                </a:solidFill>
                <a:latin typeface="DejaVu Sans"/>
              </a:rPr>
              <a:t>http://www.surveygizmo.com/s3/2164106/TOBI</a:t>
            </a:r>
            <a:endParaRPr/>
          </a:p>
        </p:txBody>
      </p:sp>
    </p:spTree>
  </p:cSld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TextShape 1"/>
          <p:cNvSpPr txBox="1"/>
          <p:nvPr/>
        </p:nvSpPr>
        <p:spPr>
          <a:xfrm>
            <a:off x="0" y="325440"/>
            <a:ext cx="10080000" cy="6238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ctr"/>
            <a:r>
              <a:rPr lang="en-US" sz="3600">
                <a:latin typeface="DejaVu Sans"/>
              </a:rPr>
              <a:t>What is a Brain-Computer Interface?</a:t>
            </a:r>
            <a:endParaRPr/>
          </a:p>
        </p:txBody>
      </p:sp>
      <p:sp>
        <p:nvSpPr>
          <p:cNvPr id="493" name="CustomShape 2"/>
          <p:cNvSpPr/>
          <p:nvPr/>
        </p:nvSpPr>
        <p:spPr>
          <a:xfrm>
            <a:off x="983880" y="2143440"/>
            <a:ext cx="1946160" cy="828360"/>
          </a:xfrm>
          <a:prstGeom prst="roundRect">
            <a:avLst>
              <a:gd name="adj" fmla="val 3600"/>
            </a:avLst>
          </a:prstGeom>
          <a:solidFill>
            <a:srgbClr val="ffff00"/>
          </a:solidFill>
          <a:ln>
            <a:solidFill>
              <a:srgbClr val="000000"/>
            </a:solidFill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/>
          <a:p>
            <a:pPr algn="ctr"/>
            <a:r>
              <a:rPr lang="en-US">
                <a:latin typeface="DejaVu Sans"/>
              </a:rPr>
              <a:t>EEG Recording</a:t>
            </a:r>
            <a:endParaRPr/>
          </a:p>
          <a:p>
            <a:pPr algn="ctr"/>
            <a:r>
              <a:rPr lang="en-US">
                <a:latin typeface="DejaVu Sans"/>
              </a:rPr>
              <a:t> </a:t>
            </a:r>
            <a:r>
              <a:rPr lang="en-US">
                <a:latin typeface="DejaVu Sans"/>
              </a:rPr>
              <a:t>System</a:t>
            </a:r>
            <a:endParaRPr/>
          </a:p>
        </p:txBody>
      </p:sp>
      <p:sp>
        <p:nvSpPr>
          <p:cNvPr id="494" name="CustomShape 3"/>
          <p:cNvSpPr/>
          <p:nvPr/>
        </p:nvSpPr>
        <p:spPr>
          <a:xfrm>
            <a:off x="1780920" y="3147480"/>
            <a:ext cx="403920" cy="1490760"/>
          </a:xfrm>
          <a:prstGeom prst="upArrow">
            <a:avLst>
              <a:gd name="adj1" fmla="val 5400"/>
              <a:gd name="adj2" fmla="val 5400"/>
            </a:avLst>
          </a:prstGeom>
          <a:solidFill>
            <a:srgbClr val="ffff00"/>
          </a:solidFill>
          <a:ln>
            <a:solidFill>
              <a:srgbClr val="000000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495" name="CustomShape 4"/>
          <p:cNvSpPr/>
          <p:nvPr/>
        </p:nvSpPr>
        <p:spPr>
          <a:xfrm>
            <a:off x="4235400" y="2112120"/>
            <a:ext cx="1946160" cy="828360"/>
          </a:xfrm>
          <a:prstGeom prst="roundRect">
            <a:avLst>
              <a:gd name="adj" fmla="val 3600"/>
            </a:avLst>
          </a:prstGeom>
          <a:solidFill>
            <a:srgbClr val="ffcc99"/>
          </a:solidFill>
          <a:ln>
            <a:solidFill>
              <a:srgbClr val="000000"/>
            </a:solidFill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/>
          <a:p>
            <a:pPr algn="ctr"/>
            <a:r>
              <a:rPr lang="en-US">
                <a:latin typeface="DejaVu Sans"/>
              </a:rPr>
              <a:t>Feature</a:t>
            </a:r>
            <a:endParaRPr/>
          </a:p>
          <a:p>
            <a:pPr algn="ctr"/>
            <a:r>
              <a:rPr lang="en-US">
                <a:latin typeface="DejaVu Sans"/>
              </a:rPr>
              <a:t>Extraction</a:t>
            </a:r>
            <a:endParaRPr/>
          </a:p>
        </p:txBody>
      </p:sp>
      <p:sp>
        <p:nvSpPr>
          <p:cNvPr id="496" name="CustomShape 5"/>
          <p:cNvSpPr/>
          <p:nvPr/>
        </p:nvSpPr>
        <p:spPr>
          <a:xfrm>
            <a:off x="6637680" y="2112120"/>
            <a:ext cx="1946160" cy="828360"/>
          </a:xfrm>
          <a:prstGeom prst="roundRect">
            <a:avLst>
              <a:gd name="adj" fmla="val 3600"/>
            </a:avLst>
          </a:prstGeom>
          <a:solidFill>
            <a:srgbClr val="ffcc99"/>
          </a:solidFill>
          <a:ln>
            <a:solidFill>
              <a:srgbClr val="000000"/>
            </a:solidFill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/>
          <a:p>
            <a:pPr algn="ctr"/>
            <a:r>
              <a:rPr lang="en-US">
                <a:latin typeface="DejaVu Sans"/>
              </a:rPr>
              <a:t>Translation</a:t>
            </a:r>
            <a:endParaRPr/>
          </a:p>
        </p:txBody>
      </p:sp>
      <p:sp>
        <p:nvSpPr>
          <p:cNvPr id="497" name="CustomShape 6"/>
          <p:cNvSpPr/>
          <p:nvPr/>
        </p:nvSpPr>
        <p:spPr>
          <a:xfrm>
            <a:off x="3002400" y="2402280"/>
            <a:ext cx="1211400" cy="289800"/>
          </a:xfrm>
          <a:prstGeom prst="rightArrow">
            <a:avLst>
              <a:gd name="adj1" fmla="val 16200"/>
              <a:gd name="adj2" fmla="val 5400"/>
            </a:avLst>
          </a:prstGeom>
          <a:solidFill>
            <a:srgbClr val="ffff00"/>
          </a:solidFill>
          <a:ln>
            <a:solidFill>
              <a:srgbClr val="000000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498" name="TextShape 7"/>
          <p:cNvSpPr txBox="1"/>
          <p:nvPr/>
        </p:nvSpPr>
        <p:spPr>
          <a:xfrm>
            <a:off x="2919960" y="1821960"/>
            <a:ext cx="1189440" cy="6267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ctr"/>
            <a:r>
              <a:rPr lang="en-US">
                <a:latin typeface="DejaVu Sans"/>
              </a:rPr>
              <a:t>Digitized</a:t>
            </a:r>
            <a:endParaRPr/>
          </a:p>
          <a:p>
            <a:pPr algn="ctr"/>
            <a:r>
              <a:rPr lang="en-US">
                <a:latin typeface="DejaVu Sans"/>
              </a:rPr>
              <a:t>EEG</a:t>
            </a:r>
            <a:endParaRPr/>
          </a:p>
        </p:txBody>
      </p:sp>
      <p:sp>
        <p:nvSpPr>
          <p:cNvPr id="499" name="TextShape 8"/>
          <p:cNvSpPr txBox="1"/>
          <p:nvPr/>
        </p:nvSpPr>
        <p:spPr>
          <a:xfrm>
            <a:off x="2246760" y="3271320"/>
            <a:ext cx="1372320" cy="11631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lang="en-US">
                <a:latin typeface="DejaVu Sans"/>
              </a:rPr>
              <a:t>voltages</a:t>
            </a:r>
            <a:endParaRPr/>
          </a:p>
          <a:p>
            <a:r>
              <a:rPr lang="en-US">
                <a:latin typeface="DejaVu Sans"/>
              </a:rPr>
              <a:t>from</a:t>
            </a:r>
            <a:endParaRPr/>
          </a:p>
          <a:p>
            <a:r>
              <a:rPr lang="en-US">
                <a:latin typeface="DejaVu Sans"/>
              </a:rPr>
              <a:t>scalp</a:t>
            </a:r>
            <a:endParaRPr/>
          </a:p>
          <a:p>
            <a:r>
              <a:rPr lang="en-US">
                <a:latin typeface="DejaVu Sans"/>
              </a:rPr>
              <a:t>electrodes</a:t>
            </a:r>
            <a:endParaRPr/>
          </a:p>
        </p:txBody>
      </p:sp>
      <p:pic>
        <p:nvPicPr>
          <p:cNvPr id="500" name="" descr=""/>
          <p:cNvPicPr/>
          <p:nvPr/>
        </p:nvPicPr>
        <p:blipFill>
          <a:blip r:embed="rId1"/>
          <a:stretch/>
        </p:blipFill>
        <p:spPr>
          <a:xfrm>
            <a:off x="1017360" y="4795200"/>
            <a:ext cx="2107440" cy="2170800"/>
          </a:xfrm>
          <a:prstGeom prst="rect">
            <a:avLst/>
          </a:prstGeom>
          <a:ln>
            <a:noFill/>
          </a:ln>
        </p:spPr>
      </p:pic>
      <p:cxnSp>
        <p:nvCxnSpPr>
          <p:cNvPr id="501" name="Line 9"/>
          <p:cNvCxnSpPr>
            <a:stCxn id="495" idx="3"/>
            <a:endCxn id="496" idx="1"/>
          </p:cNvCxnSpPr>
          <p:nvPr/>
        </p:nvCxnSpPr>
        <p:spPr>
          <a:xfrm>
            <a:off x="6181560" y="2526120"/>
            <a:ext cx="456480" cy="360"/>
          </a:xfrm>
          <a:prstGeom prst="straightConnector1">
            <a:avLst/>
          </a:prstGeom>
          <a:ln>
            <a:solidFill>
              <a:srgbClr val="000000"/>
            </a:solidFill>
            <a:tailEnd len="med" type="triangle" w="med"/>
          </a:ln>
        </p:spPr>
      </p:cxnSp>
      <p:cxnSp>
        <p:nvCxnSpPr>
          <p:cNvPr id="502" name="Line 10"/>
          <p:cNvCxnSpPr>
            <a:stCxn id="496" idx="2"/>
          </p:cNvCxnSpPr>
          <p:nvPr/>
        </p:nvCxnSpPr>
        <p:spPr>
          <a:xfrm flipH="1">
            <a:off x="5215320" y="2940480"/>
            <a:ext cx="2395800" cy="2126520"/>
          </a:xfrm>
          <a:prstGeom prst="curvedConnector3">
            <a:avLst/>
          </a:prstGeom>
          <a:ln>
            <a:solidFill>
              <a:srgbClr val="000000"/>
            </a:solidFill>
            <a:tailEnd len="med" type="triangle" w="med"/>
          </a:ln>
        </p:spPr>
      </p:cxnSp>
      <p:sp>
        <p:nvSpPr>
          <p:cNvPr id="503" name="TextShape 11"/>
          <p:cNvSpPr txBox="1"/>
          <p:nvPr/>
        </p:nvSpPr>
        <p:spPr>
          <a:xfrm>
            <a:off x="5570640" y="3615480"/>
            <a:ext cx="1372320" cy="4035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ctr"/>
            <a:r>
              <a:rPr lang="en-US">
                <a:latin typeface="DejaVu Sans"/>
              </a:rPr>
              <a:t>command</a:t>
            </a:r>
            <a:endParaRPr/>
          </a:p>
        </p:txBody>
      </p:sp>
      <p:sp>
        <p:nvSpPr>
          <p:cNvPr id="504" name="CustomShape 12"/>
          <p:cNvSpPr/>
          <p:nvPr/>
        </p:nvSpPr>
        <p:spPr>
          <a:xfrm>
            <a:off x="3828240" y="5066640"/>
            <a:ext cx="2774520" cy="859680"/>
          </a:xfrm>
          <a:prstGeom prst="roundRect">
            <a:avLst>
              <a:gd name="adj" fmla="val 3600"/>
            </a:avLst>
          </a:prstGeom>
          <a:solidFill>
            <a:srgbClr val="23ff23"/>
          </a:solidFill>
          <a:ln>
            <a:solidFill>
              <a:srgbClr val="000000"/>
            </a:solidFill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anchor="ctr"/>
          <a:p>
            <a:pPr algn="ctr"/>
            <a:r>
              <a:rPr lang="en-US">
                <a:latin typeface="DejaVu Sans"/>
              </a:rPr>
              <a:t>BCI Application</a:t>
            </a:r>
            <a:endParaRPr/>
          </a:p>
        </p:txBody>
      </p:sp>
      <p:sp>
        <p:nvSpPr>
          <p:cNvPr id="505" name="TextShape 13"/>
          <p:cNvSpPr txBox="1"/>
          <p:nvPr/>
        </p:nvSpPr>
        <p:spPr>
          <a:xfrm>
            <a:off x="6769080" y="4453920"/>
            <a:ext cx="2925000" cy="26179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en-US" sz="1400">
                <a:latin typeface="DejaVu Sans"/>
              </a:rPr>
              <a:t>Replace</a:t>
            </a:r>
            <a:r>
              <a:rPr lang="en-US" sz="1400">
                <a:latin typeface="DejaVu Sans"/>
              </a:rPr>
              <a:t> lost function</a:t>
            </a:r>
            <a:endParaRPr/>
          </a:p>
          <a:p>
            <a:endParaRPr/>
          </a:p>
          <a:p>
            <a:r>
              <a:rPr b="1" lang="en-US" sz="1400">
                <a:latin typeface="DejaVu Sans"/>
              </a:rPr>
              <a:t>Restore</a:t>
            </a:r>
            <a:r>
              <a:rPr lang="en-US" sz="1400">
                <a:latin typeface="DejaVu Sans"/>
              </a:rPr>
              <a:t> lost function</a:t>
            </a:r>
            <a:endParaRPr/>
          </a:p>
          <a:p>
            <a:endParaRPr/>
          </a:p>
          <a:p>
            <a:r>
              <a:rPr b="1" lang="en-US" sz="1400">
                <a:latin typeface="DejaVu Sans"/>
              </a:rPr>
              <a:t>Enhance</a:t>
            </a:r>
            <a:r>
              <a:rPr lang="en-US" sz="1400">
                <a:latin typeface="DejaVu Sans"/>
              </a:rPr>
              <a:t> impaired performance</a:t>
            </a:r>
            <a:endParaRPr/>
          </a:p>
          <a:p>
            <a:endParaRPr/>
          </a:p>
          <a:p>
            <a:r>
              <a:rPr b="1" lang="en-US" sz="1400">
                <a:latin typeface="DejaVu Sans"/>
              </a:rPr>
              <a:t>Supplement</a:t>
            </a:r>
            <a:r>
              <a:rPr lang="en-US" sz="1400">
                <a:latin typeface="DejaVu Sans"/>
              </a:rPr>
              <a:t> current function</a:t>
            </a:r>
            <a:endParaRPr/>
          </a:p>
          <a:p>
            <a:endParaRPr/>
          </a:p>
          <a:p>
            <a:r>
              <a:rPr b="1" lang="en-US" sz="1400">
                <a:latin typeface="DejaVu Sans"/>
              </a:rPr>
              <a:t>Improve</a:t>
            </a:r>
            <a:r>
              <a:rPr lang="en-US" sz="1400">
                <a:latin typeface="DejaVu Sans"/>
              </a:rPr>
              <a:t> brain activity through activity dependent plasticity</a:t>
            </a:r>
            <a:endParaRPr/>
          </a:p>
        </p:txBody>
      </p:sp>
      <p:sp>
        <p:nvSpPr>
          <p:cNvPr id="506" name="CustomShape 14"/>
          <p:cNvSpPr/>
          <p:nvPr/>
        </p:nvSpPr>
        <p:spPr>
          <a:xfrm>
            <a:off x="252000" y="1022760"/>
            <a:ext cx="3585960" cy="6355080"/>
          </a:xfrm>
          <a:prstGeom prst="ellipse">
            <a:avLst/>
          </a:prstGeom>
          <a:noFill/>
          <a:ln w="3672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</p:sp>
    </p:spTree>
  </p:cSld>
  <p:timing>
    <p:tnLst>
      <p:par>
        <p:cTn id="13" dur="indefinite" restart="never" nodeType="tmRoot">
          <p:childTnLst>
            <p:seq>
              <p:cTn id="14" nodeType="mainSeq">
                <p:childTnLst>
                  <p:par>
                    <p:cTn id="15" fill="freeze">
                      <p:stCondLst>
                        <p:cond delay="indefinite"/>
                      </p:stCondLst>
                      <p:childTnLst>
                        <p:par>
                          <p:cTn id="16" fill="freeze">
                            <p:stCondLst>
                              <p:cond delay="0"/>
                            </p:stCondLst>
                            <p:childTnLst>
                              <p:par>
                                <p:cTn id="1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5">
                                            <p:txEl>
                                              <p:pRg st="0" end="2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freeze">
                      <p:stCondLst>
                        <p:cond delay="indefinite"/>
                      </p:stCondLst>
                      <p:childTnLst>
                        <p:par>
                          <p:cTn id="20" fill="freeze">
                            <p:stCondLst>
                              <p:cond delay="0"/>
                            </p:stCondLst>
                            <p:childTnLst>
                              <p:par>
                                <p:cTn id="2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5">
                                            <p:txEl>
                                              <p:pRg st="23" end="4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freeze">
                      <p:stCondLst>
                        <p:cond delay="indefinite"/>
                      </p:stCondLst>
                      <p:childTnLst>
                        <p:par>
                          <p:cTn id="24" fill="freeze">
                            <p:stCondLst>
                              <p:cond delay="0"/>
                            </p:stCondLst>
                            <p:childTnLst>
                              <p:par>
                                <p:cTn id="2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5">
                                            <p:txEl>
                                              <p:pRg st="46" end="7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freeze">
                      <p:stCondLst>
                        <p:cond delay="indefinite"/>
                      </p:stCondLst>
                      <p:childTnLst>
                        <p:par>
                          <p:cTn id="28" fill="freeze">
                            <p:stCondLst>
                              <p:cond delay="0"/>
                            </p:stCondLst>
                            <p:childTnLst>
                              <p:par>
                                <p:cTn id="2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5">
                                            <p:txEl>
                                              <p:pRg st="76" end="10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freeze">
                      <p:stCondLst>
                        <p:cond delay="indefinite"/>
                      </p:stCondLst>
                      <p:childTnLst>
                        <p:par>
                          <p:cTn id="32" fill="freeze">
                            <p:stCondLst>
                              <p:cond delay="0"/>
                            </p:stCondLst>
                            <p:childTnLst>
                              <p:par>
                                <p:cTn id="3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5">
                                            <p:txEl>
                                              <p:pRg st="105" end="16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freeze">
                      <p:stCondLst>
                        <p:cond delay="indefinite"/>
                      </p:stCondLst>
                      <p:childTnLst>
                        <p:par>
                          <p:cTn id="36" fill="freeze">
                            <p:stCondLst>
                              <p:cond delay="0"/>
                            </p:stCondLst>
                            <p:childTnLst>
                              <p:par>
                                <p:cTn id="3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CustomShape 1"/>
          <p:cNvSpPr/>
          <p:nvPr/>
        </p:nvSpPr>
        <p:spPr>
          <a:xfrm>
            <a:off x="8214480" y="3423240"/>
            <a:ext cx="1551600" cy="1098000"/>
          </a:xfrm>
          <a:prstGeom prst="roundRect">
            <a:avLst>
              <a:gd name="adj" fmla="val 3600"/>
            </a:avLst>
          </a:prstGeom>
          <a:solidFill>
            <a:srgbClr val="00b8ff"/>
          </a:solidFill>
          <a:ln>
            <a:solidFill>
              <a:srgbClr val="000000"/>
            </a:solidFill>
          </a:ln>
        </p:spPr>
        <p:style>
          <a:lnRef idx="0"/>
          <a:fillRef idx="0"/>
          <a:effectRef idx="0"/>
          <a:fontRef idx="minor"/>
        </p:style>
      </p:sp>
      <p:pic>
        <p:nvPicPr>
          <p:cNvPr id="508" name="" descr=""/>
          <p:cNvPicPr/>
          <p:nvPr/>
        </p:nvPicPr>
        <p:blipFill>
          <a:blip r:embed="rId1"/>
          <a:stretch/>
        </p:blipFill>
        <p:spPr>
          <a:xfrm>
            <a:off x="5302440" y="3116520"/>
            <a:ext cx="2615760" cy="2615760"/>
          </a:xfrm>
          <a:prstGeom prst="rect">
            <a:avLst/>
          </a:prstGeom>
          <a:ln>
            <a:noFill/>
          </a:ln>
        </p:spPr>
      </p:pic>
      <p:sp>
        <p:nvSpPr>
          <p:cNvPr id="509" name="CustomShape 2"/>
          <p:cNvSpPr/>
          <p:nvPr/>
        </p:nvSpPr>
        <p:spPr>
          <a:xfrm rot="120000">
            <a:off x="6981840" y="3486600"/>
            <a:ext cx="224280" cy="56880"/>
          </a:xfrm>
          <a:prstGeom prst="ellipse">
            <a:avLst/>
          </a:prstGeom>
          <a:solidFill>
            <a:srgbClr val="00b8ff"/>
          </a:solidFill>
          <a:ln>
            <a:solidFill>
              <a:srgbClr val="000000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510" name="Freeform 3"/>
          <p:cNvSpPr/>
          <p:nvPr/>
        </p:nvSpPr>
        <p:spPr>
          <a:xfrm>
            <a:off x="6798600" y="3567960"/>
            <a:ext cx="266040" cy="298080"/>
          </a:xfrm>
          <a:custGeom>
            <a:avLst/>
            <a:gdLst/>
            <a:ahLst/>
            <a:rect l="0" t="0" r="r" b="b"/>
            <a:pathLst>
              <a:path w="739" h="828">
                <a:moveTo>
                  <a:pt x="0" y="827"/>
                </a:moveTo>
                <a:cubicBezTo>
                  <a:pt x="19" y="655"/>
                  <a:pt x="71" y="432"/>
                  <a:pt x="251" y="384"/>
                </a:cubicBezTo>
                <a:cubicBezTo>
                  <a:pt x="433" y="335"/>
                  <a:pt x="585" y="228"/>
                  <a:pt x="694" y="88"/>
                </a:cubicBezTo>
                <a:lnTo>
                  <a:pt x="738" y="0"/>
                </a:lnTo>
              </a:path>
            </a:pathLst>
          </a:custGeom>
          <a:ln w="18360">
            <a:solidFill>
              <a:srgbClr val="ffff00"/>
            </a:solidFill>
            <a:round/>
            <a:tailEnd len="med" type="triangle" w="med"/>
          </a:ln>
        </p:spPr>
      </p:sp>
      <p:sp>
        <p:nvSpPr>
          <p:cNvPr id="511" name="Freeform 4"/>
          <p:cNvSpPr/>
          <p:nvPr/>
        </p:nvSpPr>
        <p:spPr>
          <a:xfrm>
            <a:off x="7133400" y="3584880"/>
            <a:ext cx="250200" cy="298080"/>
          </a:xfrm>
          <a:custGeom>
            <a:avLst/>
            <a:gdLst/>
            <a:ahLst/>
            <a:rect l="0" t="0" r="r" b="b"/>
            <a:pathLst>
              <a:path w="695" h="828">
                <a:moveTo>
                  <a:pt x="694" y="827"/>
                </a:moveTo>
                <a:cubicBezTo>
                  <a:pt x="676" y="655"/>
                  <a:pt x="627" y="432"/>
                  <a:pt x="458" y="384"/>
                </a:cubicBezTo>
                <a:cubicBezTo>
                  <a:pt x="287" y="335"/>
                  <a:pt x="144" y="228"/>
                  <a:pt x="41" y="88"/>
                </a:cubicBezTo>
                <a:lnTo>
                  <a:pt x="0" y="0"/>
                </a:lnTo>
              </a:path>
            </a:pathLst>
          </a:custGeom>
          <a:ln w="18360">
            <a:solidFill>
              <a:srgbClr val="ffff00"/>
            </a:solidFill>
            <a:round/>
            <a:tailEnd len="med" type="triangle" w="med"/>
          </a:ln>
        </p:spPr>
      </p:sp>
      <p:sp>
        <p:nvSpPr>
          <p:cNvPr id="512" name="Freeform 5"/>
          <p:cNvSpPr/>
          <p:nvPr/>
        </p:nvSpPr>
        <p:spPr>
          <a:xfrm>
            <a:off x="7080480" y="3584160"/>
            <a:ext cx="21600" cy="287280"/>
          </a:xfrm>
          <a:custGeom>
            <a:avLst/>
            <a:gdLst/>
            <a:ahLst/>
            <a:rect l="0" t="0" r="r" b="b"/>
            <a:pathLst>
              <a:path w="60" h="798">
                <a:moveTo>
                  <a:pt x="15" y="797"/>
                </a:moveTo>
                <a:cubicBezTo>
                  <a:pt x="0" y="638"/>
                  <a:pt x="37" y="482"/>
                  <a:pt x="44" y="325"/>
                </a:cubicBezTo>
                <a:lnTo>
                  <a:pt x="59" y="177"/>
                </a:lnTo>
                <a:lnTo>
                  <a:pt x="59" y="29"/>
                </a:lnTo>
                <a:lnTo>
                  <a:pt x="30" y="0"/>
                </a:lnTo>
              </a:path>
            </a:pathLst>
          </a:custGeom>
          <a:ln w="18360">
            <a:solidFill>
              <a:srgbClr val="ffff00"/>
            </a:solidFill>
            <a:round/>
            <a:tailEnd len="med" type="triangle" w="med"/>
          </a:ln>
        </p:spPr>
      </p:sp>
      <p:cxnSp>
        <p:nvCxnSpPr>
          <p:cNvPr id="513" name="Line 6"/>
          <p:cNvCxnSpPr>
            <a:stCxn id="509" idx="0"/>
            <a:endCxn id="507" idx="1"/>
          </p:cNvCxnSpPr>
          <p:nvPr/>
        </p:nvCxnSpPr>
        <p:spPr>
          <a:xfrm>
            <a:off x="7095240" y="3486960"/>
            <a:ext cx="1119600" cy="485640"/>
          </a:xfrm>
          <a:prstGeom prst="curvedConnector3">
            <a:avLst/>
          </a:prstGeom>
          <a:ln w="18360">
            <a:solidFill>
              <a:srgbClr val="00b8ff"/>
            </a:solidFill>
            <a:round/>
            <a:tailEnd len="med" type="triangle" w="med"/>
          </a:ln>
        </p:spPr>
      </p:cxnSp>
      <p:sp>
        <p:nvSpPr>
          <p:cNvPr id="514" name="CustomShape 7"/>
          <p:cNvSpPr/>
          <p:nvPr/>
        </p:nvSpPr>
        <p:spPr>
          <a:xfrm>
            <a:off x="8294400" y="3483720"/>
            <a:ext cx="1379880" cy="977040"/>
          </a:xfrm>
          <a:prstGeom prst="roundRect">
            <a:avLst>
              <a:gd name="adj" fmla="val 3600"/>
            </a:avLst>
          </a:prstGeom>
          <a:solidFill>
            <a:srgbClr val="ffffff"/>
          </a:solidFill>
          <a:ln>
            <a:solidFill>
              <a:srgbClr val="000000"/>
            </a:solidFill>
          </a:ln>
        </p:spPr>
        <p:style>
          <a:lnRef idx="0"/>
          <a:fillRef idx="0"/>
          <a:effectRef idx="0"/>
          <a:fontRef idx="minor"/>
        </p:style>
      </p:sp>
      <p:pic>
        <p:nvPicPr>
          <p:cNvPr id="515" name="" descr=""/>
          <p:cNvPicPr/>
          <p:nvPr/>
        </p:nvPicPr>
        <p:blipFill>
          <a:blip r:embed="rId2"/>
          <a:stretch/>
        </p:blipFill>
        <p:spPr>
          <a:xfrm>
            <a:off x="8343720" y="3574800"/>
            <a:ext cx="1311840" cy="798480"/>
          </a:xfrm>
          <a:prstGeom prst="rect">
            <a:avLst/>
          </a:prstGeom>
          <a:ln>
            <a:noFill/>
          </a:ln>
        </p:spPr>
      </p:pic>
      <p:sp>
        <p:nvSpPr>
          <p:cNvPr id="516" name="TextShape 8"/>
          <p:cNvSpPr txBox="1"/>
          <p:nvPr/>
        </p:nvSpPr>
        <p:spPr>
          <a:xfrm>
            <a:off x="0" y="178200"/>
            <a:ext cx="10080000" cy="6238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ctr"/>
            <a:r>
              <a:rPr lang="en-US" sz="3600">
                <a:latin typeface="DejaVu Sans"/>
              </a:rPr>
              <a:t>Brainwaves (EEG)</a:t>
            </a:r>
            <a:endParaRPr/>
          </a:p>
        </p:txBody>
      </p:sp>
      <p:sp>
        <p:nvSpPr>
          <p:cNvPr id="517" name="TextShape 9"/>
          <p:cNvSpPr txBox="1"/>
          <p:nvPr/>
        </p:nvSpPr>
        <p:spPr>
          <a:xfrm>
            <a:off x="609480" y="6209640"/>
            <a:ext cx="8875440" cy="6879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>
              <a:lnSpc>
                <a:spcPct val="100000"/>
              </a:lnSpc>
              <a:buBlip>
                <a:blip r:embed="rId3"/>
              </a:buBlip>
            </a:pPr>
            <a:r>
              <a:rPr lang="en-US" sz="2000">
                <a:latin typeface="DejaVu Sans"/>
              </a:rPr>
              <a:t>Electroencephalography (EEG) is the measurement of weak electric potentials on the scalp.  </a:t>
            </a:r>
            <a:r>
              <a:rPr lang="en-US" sz="2000">
                <a:solidFill>
                  <a:srgbClr val="ff0000"/>
                </a:solidFill>
                <a:latin typeface="DejaVu Sans"/>
              </a:rPr>
              <a:t>10-50 microvolts</a:t>
            </a:r>
            <a:endParaRPr/>
          </a:p>
        </p:txBody>
      </p:sp>
      <p:pic>
        <p:nvPicPr>
          <p:cNvPr id="518" name="" descr=""/>
          <p:cNvPicPr/>
          <p:nvPr/>
        </p:nvPicPr>
        <p:blipFill>
          <a:blip r:embed="rId4"/>
          <a:stretch/>
        </p:blipFill>
        <p:spPr>
          <a:xfrm>
            <a:off x="5517720" y="1664640"/>
            <a:ext cx="1631520" cy="1212480"/>
          </a:xfrm>
          <a:prstGeom prst="rect">
            <a:avLst/>
          </a:prstGeom>
          <a:ln>
            <a:noFill/>
          </a:ln>
        </p:spPr>
      </p:pic>
      <p:sp>
        <p:nvSpPr>
          <p:cNvPr id="519" name="TextShape 10"/>
          <p:cNvSpPr txBox="1"/>
          <p:nvPr/>
        </p:nvSpPr>
        <p:spPr>
          <a:xfrm>
            <a:off x="601200" y="1698480"/>
            <a:ext cx="4870080" cy="42735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>
              <a:lnSpc>
                <a:spcPct val="100000"/>
              </a:lnSpc>
              <a:buBlip>
                <a:blip r:embed="rId5"/>
              </a:buBlip>
            </a:pPr>
            <a:r>
              <a:rPr lang="en-US" sz="2000">
                <a:latin typeface="DejaVu Sans"/>
              </a:rPr>
              <a:t>Our brains are composed of neurons that interact electrically and chemically. The activity of one neuron cannot be measured on the scalp.</a:t>
            </a: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  <a:buBlip>
                <a:blip r:embed="rId6"/>
              </a:buBlip>
            </a:pPr>
            <a:r>
              <a:rPr lang="en-US" sz="2000">
                <a:latin typeface="DejaVu Sans"/>
              </a:rPr>
              <a:t>When a large number of neurons (100,000's) in a small region of the outer layer (cerebral cortex) are active together, the sum of their electric currents becomes strong enough to be measured on the scalp.</a:t>
            </a:r>
            <a:endParaRPr/>
          </a:p>
        </p:txBody>
      </p:sp>
    </p:spTree>
  </p:cSld>
  <p:timing>
    <p:tnLst>
      <p:par>
        <p:cTn id="39" dur="indefinite" restart="never" nodeType="tmRoot">
          <p:childTnLst>
            <p:seq>
              <p:cTn id="4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0" name="" descr=""/>
          <p:cNvPicPr/>
          <p:nvPr/>
        </p:nvPicPr>
        <p:blipFill>
          <a:blip r:embed="rId1"/>
          <a:stretch/>
        </p:blipFill>
        <p:spPr>
          <a:xfrm>
            <a:off x="4925520" y="2199240"/>
            <a:ext cx="4464000" cy="854640"/>
          </a:xfrm>
          <a:prstGeom prst="rect">
            <a:avLst/>
          </a:prstGeom>
          <a:ln>
            <a:noFill/>
          </a:ln>
        </p:spPr>
      </p:pic>
      <p:sp>
        <p:nvSpPr>
          <p:cNvPr id="521" name="TextShape 1"/>
          <p:cNvSpPr txBox="1"/>
          <p:nvPr/>
        </p:nvSpPr>
        <p:spPr>
          <a:xfrm>
            <a:off x="0" y="567720"/>
            <a:ext cx="10080000" cy="6238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ctr"/>
            <a:r>
              <a:rPr lang="en-US" sz="3600">
                <a:latin typeface="DejaVu Sans"/>
              </a:rPr>
              <a:t>EEG at Different Scalp Locations</a:t>
            </a:r>
            <a:endParaRPr/>
          </a:p>
        </p:txBody>
      </p:sp>
      <p:sp>
        <p:nvSpPr>
          <p:cNvPr id="522" name="TextShape 2"/>
          <p:cNvSpPr txBox="1"/>
          <p:nvPr/>
        </p:nvSpPr>
        <p:spPr>
          <a:xfrm>
            <a:off x="893160" y="6914880"/>
            <a:ext cx="9186480" cy="4474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r"/>
            <a:r>
              <a:rPr lang="en-US" sz="1200">
                <a:latin typeface="DejaVu Sans"/>
              </a:rPr>
              <a:t>http://butler.cc.tut.fi/~malmivuo/bem/bembook/13/13.htm</a:t>
            </a:r>
            <a:endParaRPr/>
          </a:p>
          <a:p>
            <a:pPr algn="r"/>
            <a:r>
              <a:rPr lang="en-US" sz="1200">
                <a:latin typeface="DejaVu Sans"/>
              </a:rPr>
              <a:t>Morris and Maisto, </a:t>
            </a:r>
            <a:r>
              <a:rPr i="1" lang="en-US" sz="1200">
                <a:latin typeface="DejaVu Sans"/>
              </a:rPr>
              <a:t>Psychology: An Introductio</a:t>
            </a:r>
            <a:r>
              <a:rPr lang="en-US" sz="1200">
                <a:latin typeface="DejaVu Sans"/>
              </a:rPr>
              <a:t>n</a:t>
            </a:r>
            <a:endParaRPr/>
          </a:p>
        </p:txBody>
      </p:sp>
      <p:pic>
        <p:nvPicPr>
          <p:cNvPr id="523" name="" descr=""/>
          <p:cNvPicPr/>
          <p:nvPr/>
        </p:nvPicPr>
        <p:blipFill>
          <a:blip r:embed="rId2"/>
          <a:stretch/>
        </p:blipFill>
        <p:spPr>
          <a:xfrm>
            <a:off x="3140640" y="4544640"/>
            <a:ext cx="2052360" cy="1863360"/>
          </a:xfrm>
          <a:prstGeom prst="rect">
            <a:avLst/>
          </a:prstGeom>
          <a:ln>
            <a:noFill/>
          </a:ln>
        </p:spPr>
      </p:pic>
      <p:sp>
        <p:nvSpPr>
          <p:cNvPr id="524" name="TextShape 3"/>
          <p:cNvSpPr txBox="1"/>
          <p:nvPr/>
        </p:nvSpPr>
        <p:spPr>
          <a:xfrm>
            <a:off x="645120" y="1343520"/>
            <a:ext cx="4601880" cy="17103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>
              <a:buBlip>
                <a:blip r:embed="rId3"/>
              </a:buBlip>
            </a:pPr>
            <a:r>
              <a:rPr lang="en-US">
                <a:latin typeface="DejaVu Sans"/>
              </a:rPr>
              <a:t>EEG is measured at electrodes </a:t>
            </a:r>
            <a:endParaRPr/>
          </a:p>
          <a:p>
            <a:r>
              <a:rPr lang="en-US">
                <a:latin typeface="DejaVu Sans"/>
              </a:rPr>
              <a:t>   </a:t>
            </a:r>
            <a:r>
              <a:rPr lang="en-US">
                <a:latin typeface="DejaVu Sans"/>
              </a:rPr>
              <a:t>placed at multiple scalp locations</a:t>
            </a:r>
            <a:endParaRPr/>
          </a:p>
          <a:p>
            <a:endParaRPr/>
          </a:p>
          <a:p>
            <a:pPr>
              <a:buBlip>
                <a:blip r:embed="rId4"/>
              </a:buBlip>
            </a:pPr>
            <a:r>
              <a:rPr lang="en-US">
                <a:latin typeface="DejaVu Sans"/>
              </a:rPr>
              <a:t>Standard 10-20 System for </a:t>
            </a:r>
            <a:endParaRPr/>
          </a:p>
          <a:p>
            <a:r>
              <a:rPr lang="en-US">
                <a:latin typeface="DejaVu Sans"/>
              </a:rPr>
              <a:t>   </a:t>
            </a:r>
            <a:r>
              <a:rPr lang="en-US">
                <a:latin typeface="DejaVu Sans"/>
              </a:rPr>
              <a:t>electrode positions</a:t>
            </a:r>
            <a:endParaRPr/>
          </a:p>
        </p:txBody>
      </p:sp>
      <p:pic>
        <p:nvPicPr>
          <p:cNvPr id="525" name="" descr=""/>
          <p:cNvPicPr/>
          <p:nvPr/>
        </p:nvPicPr>
        <p:blipFill>
          <a:blip r:embed="rId5"/>
          <a:stretch/>
        </p:blipFill>
        <p:spPr>
          <a:xfrm>
            <a:off x="6145560" y="4259880"/>
            <a:ext cx="2205360" cy="2528280"/>
          </a:xfrm>
          <a:prstGeom prst="rect">
            <a:avLst/>
          </a:prstGeom>
          <a:ln>
            <a:noFill/>
          </a:ln>
        </p:spPr>
      </p:pic>
      <p:sp>
        <p:nvSpPr>
          <p:cNvPr id="526" name="TextShape 4"/>
          <p:cNvSpPr txBox="1"/>
          <p:nvPr/>
        </p:nvSpPr>
        <p:spPr>
          <a:xfrm>
            <a:off x="5681160" y="3446640"/>
            <a:ext cx="3224160" cy="6267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lang="en-US">
                <a:latin typeface="DejaVu Sans"/>
              </a:rPr>
              <a:t>EEG at multiple electrodes</a:t>
            </a:r>
            <a:endParaRPr/>
          </a:p>
          <a:p>
            <a:r>
              <a:rPr lang="en-US">
                <a:solidFill>
                  <a:srgbClr val="ff0000"/>
                </a:solidFill>
                <a:latin typeface="DejaVu Sans"/>
              </a:rPr>
              <a:t>      </a:t>
            </a:r>
            <a:r>
              <a:rPr lang="en-US">
                <a:solidFill>
                  <a:srgbClr val="ff0000"/>
                </a:solidFill>
                <a:latin typeface="DejaVu Sans"/>
              </a:rPr>
              <a:t>positive</a:t>
            </a:r>
            <a:r>
              <a:rPr lang="en-US">
                <a:latin typeface="DejaVu Sans"/>
              </a:rPr>
              <a:t>    </a:t>
            </a:r>
            <a:r>
              <a:rPr lang="en-US">
                <a:solidFill>
                  <a:srgbClr val="0000ff"/>
                </a:solidFill>
                <a:latin typeface="DejaVu Sans"/>
              </a:rPr>
              <a:t>negative</a:t>
            </a:r>
            <a:endParaRPr/>
          </a:p>
        </p:txBody>
      </p:sp>
      <p:sp>
        <p:nvSpPr>
          <p:cNvPr id="527" name="TextShape 5"/>
          <p:cNvSpPr txBox="1"/>
          <p:nvPr/>
        </p:nvSpPr>
        <p:spPr>
          <a:xfrm>
            <a:off x="6063120" y="1923480"/>
            <a:ext cx="2375280" cy="3585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lang="en-US">
                <a:latin typeface="DejaVu Sans"/>
              </a:rPr>
              <a:t>one second of EEG</a:t>
            </a:r>
            <a:endParaRPr/>
          </a:p>
        </p:txBody>
      </p:sp>
      <p:sp>
        <p:nvSpPr>
          <p:cNvPr id="528" name="TextShape 6"/>
          <p:cNvSpPr txBox="1"/>
          <p:nvPr/>
        </p:nvSpPr>
        <p:spPr>
          <a:xfrm>
            <a:off x="5441760" y="1388520"/>
            <a:ext cx="4230360" cy="6246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>
              <a:buBlip>
                <a:blip r:embed="rId6"/>
              </a:buBlip>
            </a:pPr>
            <a:r>
              <a:rPr lang="en-US">
                <a:latin typeface="DejaVu Sans"/>
              </a:rPr>
              <a:t>EEG activity changes quickly.</a:t>
            </a:r>
            <a:endParaRPr/>
          </a:p>
        </p:txBody>
      </p:sp>
      <p:pic>
        <p:nvPicPr>
          <p:cNvPr id="529" name="" descr=""/>
          <p:cNvPicPr/>
          <p:nvPr/>
        </p:nvPicPr>
        <p:blipFill>
          <a:blip r:embed="rId7"/>
          <a:stretch/>
        </p:blipFill>
        <p:spPr>
          <a:xfrm>
            <a:off x="333000" y="2828520"/>
            <a:ext cx="2666520" cy="276192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41" dur="indefinite" restart="never" nodeType="tmRoot">
          <p:childTnLst>
            <p:seq>
              <p:cTn id="4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" name="CustomShape 1"/>
          <p:cNvSpPr/>
          <p:nvPr/>
        </p:nvSpPr>
        <p:spPr>
          <a:xfrm>
            <a:off x="7195320" y="5218200"/>
            <a:ext cx="2008440" cy="631800"/>
          </a:xfrm>
          <a:prstGeom prst="ellipse">
            <a:avLst/>
          </a:prstGeom>
          <a:solidFill>
            <a:srgbClr val="00ff00"/>
          </a:solidFill>
          <a:ln>
            <a:solidFill>
              <a:srgbClr val="000000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531" name="TextShape 2"/>
          <p:cNvSpPr txBox="1"/>
          <p:nvPr/>
        </p:nvSpPr>
        <p:spPr>
          <a:xfrm>
            <a:off x="0" y="226080"/>
            <a:ext cx="10080000" cy="11574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ctr"/>
            <a:r>
              <a:rPr lang="en-US" sz="3600">
                <a:latin typeface="DejaVu Sans"/>
              </a:rPr>
              <a:t>Inexpensive</a:t>
            </a:r>
            <a:endParaRPr/>
          </a:p>
          <a:p>
            <a:pPr algn="ctr"/>
            <a:r>
              <a:rPr lang="en-US" sz="3600">
                <a:latin typeface="DejaVu Sans"/>
              </a:rPr>
              <a:t>EEG Recording System</a:t>
            </a:r>
            <a:endParaRPr/>
          </a:p>
        </p:txBody>
      </p:sp>
      <p:sp>
        <p:nvSpPr>
          <p:cNvPr id="532" name="CustomShape 3"/>
          <p:cNvSpPr/>
          <p:nvPr/>
        </p:nvSpPr>
        <p:spPr>
          <a:xfrm>
            <a:off x="7682040" y="5337720"/>
            <a:ext cx="1242360" cy="386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81720" rIns="81720" tIns="40680" bIns="40680"/>
          <a:p>
            <a:pPr>
              <a:lnSpc>
                <a:spcPct val="100000"/>
              </a:lnSpc>
            </a:pPr>
            <a:r>
              <a:rPr lang="en-US" sz="2000" strike="noStrike">
                <a:solidFill>
                  <a:srgbClr val="000000"/>
                </a:solidFill>
                <a:latin typeface="DejaVu Sans"/>
                <a:ea typeface="DejaVu Sans"/>
              </a:rPr>
              <a:t>$</a:t>
            </a:r>
            <a:r>
              <a:rPr lang="en-US" sz="2000" strike="noStrike">
                <a:solidFill>
                  <a:srgbClr val="000000"/>
                </a:solidFill>
                <a:latin typeface="DejaVu Sans"/>
                <a:ea typeface="DejaVu Sans"/>
              </a:rPr>
              <a:t> 7,630</a:t>
            </a:r>
            <a:endParaRPr/>
          </a:p>
        </p:txBody>
      </p:sp>
      <p:pic>
        <p:nvPicPr>
          <p:cNvPr id="533" name="Picture 2" descr=""/>
          <p:cNvPicPr/>
          <p:nvPr/>
        </p:nvPicPr>
        <p:blipFill>
          <a:blip r:embed="rId1"/>
          <a:stretch/>
        </p:blipFill>
        <p:spPr>
          <a:xfrm>
            <a:off x="469440" y="2161440"/>
            <a:ext cx="6530760" cy="3176280"/>
          </a:xfrm>
          <a:prstGeom prst="rect">
            <a:avLst/>
          </a:prstGeom>
          <a:ln>
            <a:noFill/>
          </a:ln>
        </p:spPr>
      </p:pic>
      <p:sp>
        <p:nvSpPr>
          <p:cNvPr id="534" name="CustomShape 4"/>
          <p:cNvSpPr/>
          <p:nvPr/>
        </p:nvSpPr>
        <p:spPr>
          <a:xfrm>
            <a:off x="4344480" y="1798200"/>
            <a:ext cx="3376080" cy="385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81720" rIns="81720" tIns="40680" bIns="40680"/>
          <a:p>
            <a:pPr>
              <a:lnSpc>
                <a:spcPct val="100000"/>
              </a:lnSpc>
            </a:pPr>
            <a:r>
              <a:rPr lang="en-US" sz="2000" strike="noStrike">
                <a:solidFill>
                  <a:srgbClr val="000000"/>
                </a:solidFill>
                <a:latin typeface="Times New Roman"/>
                <a:ea typeface="DejaVu Sans"/>
              </a:rPr>
              <a:t>ElectroCap International, Inc.</a:t>
            </a:r>
            <a:endParaRPr/>
          </a:p>
        </p:txBody>
      </p:sp>
      <p:sp>
        <p:nvSpPr>
          <p:cNvPr id="535" name="CustomShape 5"/>
          <p:cNvSpPr/>
          <p:nvPr/>
        </p:nvSpPr>
        <p:spPr>
          <a:xfrm>
            <a:off x="2787120" y="2585520"/>
            <a:ext cx="3021840" cy="385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81720" rIns="81720" tIns="40680" bIns="40680"/>
          <a:p>
            <a:pPr>
              <a:lnSpc>
                <a:spcPct val="100000"/>
              </a:lnSpc>
            </a:pPr>
            <a:r>
              <a:rPr lang="en-US" sz="2000" strike="noStrike">
                <a:solidFill>
                  <a:srgbClr val="000000"/>
                </a:solidFill>
                <a:latin typeface="Times New Roman"/>
                <a:ea typeface="DejaVu Sans"/>
              </a:rPr>
              <a:t>NeuroPulse-Systems, LLC</a:t>
            </a:r>
            <a:endParaRPr/>
          </a:p>
        </p:txBody>
      </p:sp>
      <p:sp>
        <p:nvSpPr>
          <p:cNvPr id="536" name="CustomShape 6"/>
          <p:cNvSpPr/>
          <p:nvPr/>
        </p:nvSpPr>
        <p:spPr>
          <a:xfrm>
            <a:off x="3679200" y="4303080"/>
            <a:ext cx="1977840" cy="690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81720" rIns="81720" tIns="40680" bIns="40680"/>
          <a:p>
            <a:pPr>
              <a:lnSpc>
                <a:spcPct val="100000"/>
              </a:lnSpc>
            </a:pPr>
            <a:r>
              <a:rPr lang="en-US" sz="2000" strike="noStrike">
                <a:solidFill>
                  <a:srgbClr val="000000"/>
                </a:solidFill>
                <a:latin typeface="Times New Roman"/>
                <a:ea typeface="DejaVu Sans"/>
              </a:rPr>
              <a:t>Adaptec SCSI adapter</a:t>
            </a:r>
            <a:endParaRPr/>
          </a:p>
        </p:txBody>
      </p:sp>
      <p:sp>
        <p:nvSpPr>
          <p:cNvPr id="537" name="CustomShape 7"/>
          <p:cNvSpPr/>
          <p:nvPr/>
        </p:nvSpPr>
        <p:spPr>
          <a:xfrm>
            <a:off x="726480" y="5431680"/>
            <a:ext cx="1960200" cy="385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81720" rIns="81720" tIns="40680" bIns="40680"/>
          <a:p>
            <a:pPr>
              <a:lnSpc>
                <a:spcPct val="100000"/>
              </a:lnSpc>
            </a:pPr>
            <a:r>
              <a:rPr lang="en-US" sz="2000" strike="noStrike">
                <a:solidFill>
                  <a:srgbClr val="000000"/>
                </a:solidFill>
                <a:latin typeface="Times New Roman"/>
                <a:ea typeface="DejaVu Sans"/>
              </a:rPr>
              <a:t>Laptop computer</a:t>
            </a:r>
            <a:endParaRPr/>
          </a:p>
        </p:txBody>
      </p:sp>
      <p:pic>
        <p:nvPicPr>
          <p:cNvPr id="538" name="Picture 10" descr=""/>
          <p:cNvPicPr/>
          <p:nvPr/>
        </p:nvPicPr>
        <p:blipFill>
          <a:blip r:embed="rId2"/>
          <a:stretch/>
        </p:blipFill>
        <p:spPr>
          <a:xfrm>
            <a:off x="5925600" y="2091600"/>
            <a:ext cx="1418760" cy="1288800"/>
          </a:xfrm>
          <a:prstGeom prst="rect">
            <a:avLst/>
          </a:prstGeom>
          <a:ln>
            <a:noFill/>
          </a:ln>
        </p:spPr>
      </p:pic>
    </p:spTree>
  </p:cSld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" name="TextShape 1"/>
          <p:cNvSpPr txBox="1"/>
          <p:nvPr/>
        </p:nvSpPr>
        <p:spPr>
          <a:xfrm>
            <a:off x="0" y="174240"/>
            <a:ext cx="10080000" cy="11574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ctr"/>
            <a:r>
              <a:rPr lang="en-US" sz="3600">
                <a:latin typeface="DejaVu Sans"/>
              </a:rPr>
              <a:t>Moderately-Expensive</a:t>
            </a:r>
            <a:endParaRPr/>
          </a:p>
          <a:p>
            <a:pPr algn="ctr"/>
            <a:r>
              <a:rPr lang="en-US" sz="3600">
                <a:latin typeface="DejaVu Sans"/>
              </a:rPr>
              <a:t> </a:t>
            </a:r>
            <a:r>
              <a:rPr lang="en-US" sz="3600">
                <a:latin typeface="DejaVu Sans"/>
              </a:rPr>
              <a:t>EEG Recording System</a:t>
            </a:r>
            <a:endParaRPr/>
          </a:p>
        </p:txBody>
      </p:sp>
      <p:sp>
        <p:nvSpPr>
          <p:cNvPr id="540" name="CustomShape 2"/>
          <p:cNvSpPr/>
          <p:nvPr/>
        </p:nvSpPr>
        <p:spPr>
          <a:xfrm>
            <a:off x="4154040" y="4614840"/>
            <a:ext cx="1577880" cy="385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81720" rIns="81720" tIns="40680" bIns="40680"/>
          <a:p>
            <a:pPr>
              <a:lnSpc>
                <a:spcPct val="100000"/>
              </a:lnSpc>
            </a:pPr>
            <a:r>
              <a:rPr lang="en-US" sz="2000" strike="noStrike">
                <a:solidFill>
                  <a:srgbClr val="000000"/>
                </a:solidFill>
                <a:latin typeface="Times New Roman"/>
                <a:ea typeface="DejaVu Sans"/>
              </a:rPr>
              <a:t>$</a:t>
            </a:r>
            <a:r>
              <a:rPr lang="en-US" sz="2000" strike="noStrike">
                <a:solidFill>
                  <a:srgbClr val="000000"/>
                </a:solidFill>
                <a:latin typeface="Times New Roman"/>
                <a:ea typeface="DejaVu Sans"/>
              </a:rPr>
              <a:t> 12,000</a:t>
            </a:r>
            <a:endParaRPr/>
          </a:p>
        </p:txBody>
      </p:sp>
      <p:sp>
        <p:nvSpPr>
          <p:cNvPr id="541" name="TextShape 3"/>
          <p:cNvSpPr txBox="1"/>
          <p:nvPr/>
        </p:nvSpPr>
        <p:spPr>
          <a:xfrm>
            <a:off x="170280" y="1505520"/>
            <a:ext cx="5946840" cy="21819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lang="en-US" sz="2000">
                <a:latin typeface="DejaVu Sans"/>
              </a:rPr>
              <a:t>Guger Technologies (</a:t>
            </a:r>
            <a:r>
              <a:rPr lang="en-US" sz="2000">
                <a:latin typeface="DejaVu Sans"/>
              </a:rPr>
              <a:t>www.gtec.at</a:t>
            </a:r>
            <a:r>
              <a:rPr lang="en-US" sz="2000">
                <a:latin typeface="DejaVu Sans"/>
              </a:rPr>
              <a:t>)</a:t>
            </a:r>
            <a:endParaRPr/>
          </a:p>
          <a:p>
            <a:endParaRPr/>
          </a:p>
          <a:p>
            <a:r>
              <a:rPr lang="en-US" sz="2000">
                <a:latin typeface="DejaVu Sans"/>
              </a:rPr>
              <a:t>  </a:t>
            </a:r>
            <a:r>
              <a:rPr lang="en-US" sz="2000">
                <a:latin typeface="DejaVu Sans"/>
              </a:rPr>
              <a:t>wireless connection to laptop (bluetooth)</a:t>
            </a:r>
            <a:endParaRPr/>
          </a:p>
          <a:p>
            <a:r>
              <a:rPr lang="en-US" sz="2000">
                <a:latin typeface="DejaVu Sans"/>
              </a:rPr>
              <a:t>  </a:t>
            </a:r>
            <a:r>
              <a:rPr lang="en-US" sz="2000">
                <a:latin typeface="DejaVu Sans"/>
              </a:rPr>
              <a:t>battery powered</a:t>
            </a:r>
            <a:endParaRPr/>
          </a:p>
          <a:p>
            <a:r>
              <a:rPr lang="en-US" sz="2000">
                <a:latin typeface="DejaVu Sans"/>
              </a:rPr>
              <a:t>  </a:t>
            </a:r>
            <a:r>
              <a:rPr lang="en-US" sz="2000">
                <a:latin typeface="DejaVu Sans"/>
              </a:rPr>
              <a:t>active electrodes</a:t>
            </a:r>
            <a:endParaRPr/>
          </a:p>
          <a:p>
            <a:r>
              <a:rPr lang="en-US" sz="2000">
                <a:latin typeface="DejaVu Sans"/>
              </a:rPr>
              <a:t>  </a:t>
            </a:r>
            <a:endParaRPr/>
          </a:p>
          <a:p>
            <a:r>
              <a:rPr lang="en-US" sz="2000">
                <a:latin typeface="DejaVu Sans"/>
              </a:rPr>
              <a:t> </a:t>
            </a:r>
            <a:endParaRPr/>
          </a:p>
        </p:txBody>
      </p:sp>
      <p:pic>
        <p:nvPicPr>
          <p:cNvPr id="542" name="" descr=""/>
          <p:cNvPicPr/>
          <p:nvPr/>
        </p:nvPicPr>
        <p:blipFill>
          <a:blip r:embed="rId1"/>
          <a:stretch/>
        </p:blipFill>
        <p:spPr>
          <a:xfrm>
            <a:off x="1250280" y="4429800"/>
            <a:ext cx="3006000" cy="1959480"/>
          </a:xfrm>
          <a:prstGeom prst="rect">
            <a:avLst/>
          </a:prstGeom>
          <a:ln>
            <a:noFill/>
          </a:ln>
        </p:spPr>
      </p:pic>
      <p:pic>
        <p:nvPicPr>
          <p:cNvPr id="543" name="" descr=""/>
          <p:cNvPicPr/>
          <p:nvPr/>
        </p:nvPicPr>
        <p:blipFill>
          <a:blip r:embed="rId2"/>
          <a:srcRect l="1083116" t="0" r="0" b="0"/>
          <a:stretch/>
        </p:blipFill>
        <p:spPr>
          <a:xfrm>
            <a:off x="4146480" y="2761200"/>
            <a:ext cx="5193360" cy="2514240"/>
          </a:xfrm>
          <a:prstGeom prst="rect">
            <a:avLst/>
          </a:prstGeom>
          <a:ln>
            <a:noFill/>
          </a:ln>
        </p:spPr>
      </p:pic>
      <p:sp>
        <p:nvSpPr>
          <p:cNvPr id="544" name="CustomShape 4"/>
          <p:cNvSpPr/>
          <p:nvPr/>
        </p:nvSpPr>
        <p:spPr>
          <a:xfrm>
            <a:off x="7081920" y="5725440"/>
            <a:ext cx="2008440" cy="631800"/>
          </a:xfrm>
          <a:prstGeom prst="ellipse">
            <a:avLst/>
          </a:prstGeom>
          <a:solidFill>
            <a:srgbClr val="00ffff"/>
          </a:solidFill>
          <a:ln>
            <a:solidFill>
              <a:srgbClr val="000000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545" name="TextShape 5"/>
          <p:cNvSpPr txBox="1"/>
          <p:nvPr/>
        </p:nvSpPr>
        <p:spPr>
          <a:xfrm>
            <a:off x="7257600" y="5818680"/>
            <a:ext cx="1708200" cy="3891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lang="en-US" sz="2000">
                <a:latin typeface="DejaVu Sans"/>
              </a:rPr>
              <a:t> </a:t>
            </a:r>
            <a:r>
              <a:rPr lang="en-US" sz="2000">
                <a:latin typeface="DejaVu Sans"/>
              </a:rPr>
              <a:t>$ 12,000</a:t>
            </a:r>
            <a:endParaRPr/>
          </a:p>
        </p:txBody>
      </p:sp>
    </p:spTree>
  </p:cSld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